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rts/chart1.xml" ContentType="application/vnd.openxmlformats-officedocument.drawingml.chart+xml"/>
  <Override PartName="/ppt/drawings/drawing1.xml" ContentType="application/vnd.openxmlformats-officedocument.drawingml.chartshape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729" r:id="rId4"/>
  </p:sldMasterIdLst>
  <p:notesMasterIdLst>
    <p:notesMasterId r:id="rId45"/>
  </p:notesMasterIdLst>
  <p:handoutMasterIdLst>
    <p:handoutMasterId r:id="rId46"/>
  </p:handoutMasterIdLst>
  <p:sldIdLst>
    <p:sldId id="289" r:id="rId5"/>
    <p:sldId id="392" r:id="rId6"/>
    <p:sldId id="258" r:id="rId7"/>
    <p:sldId id="290" r:id="rId8"/>
    <p:sldId id="357" r:id="rId9"/>
    <p:sldId id="358" r:id="rId10"/>
    <p:sldId id="368" r:id="rId11"/>
    <p:sldId id="378" r:id="rId12"/>
    <p:sldId id="380" r:id="rId13"/>
    <p:sldId id="379" r:id="rId14"/>
    <p:sldId id="381" r:id="rId15"/>
    <p:sldId id="385" r:id="rId16"/>
    <p:sldId id="373" r:id="rId17"/>
    <p:sldId id="369" r:id="rId18"/>
    <p:sldId id="272" r:id="rId19"/>
    <p:sldId id="377" r:id="rId20"/>
    <p:sldId id="393" r:id="rId21"/>
    <p:sldId id="394" r:id="rId22"/>
    <p:sldId id="395" r:id="rId23"/>
    <p:sldId id="388" r:id="rId24"/>
    <p:sldId id="372" r:id="rId25"/>
    <p:sldId id="389" r:id="rId26"/>
    <p:sldId id="382" r:id="rId27"/>
    <p:sldId id="279" r:id="rId28"/>
    <p:sldId id="280" r:id="rId29"/>
    <p:sldId id="396" r:id="rId30"/>
    <p:sldId id="281" r:id="rId31"/>
    <p:sldId id="282" r:id="rId32"/>
    <p:sldId id="267" r:id="rId33"/>
    <p:sldId id="365" r:id="rId34"/>
    <p:sldId id="391" r:id="rId35"/>
    <p:sldId id="359" r:id="rId36"/>
    <p:sldId id="390" r:id="rId37"/>
    <p:sldId id="384" r:id="rId38"/>
    <p:sldId id="376" r:id="rId39"/>
    <p:sldId id="284" r:id="rId40"/>
    <p:sldId id="285" r:id="rId41"/>
    <p:sldId id="288" r:id="rId42"/>
    <p:sldId id="374" r:id="rId43"/>
    <p:sldId id="375" r:id="rId44"/>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Calibri" charset="0"/>
        <a:ea typeface="ＭＳ Ｐゴシック" charset="0"/>
        <a:cs typeface="ＭＳ Ｐゴシック" charset="0"/>
      </a:defRPr>
    </a:lvl1pPr>
    <a:lvl2pPr marL="457200" algn="l" rtl="0" fontAlgn="base">
      <a:spcBef>
        <a:spcPct val="0"/>
      </a:spcBef>
      <a:spcAft>
        <a:spcPct val="0"/>
      </a:spcAft>
      <a:defRPr kern="1200">
        <a:solidFill>
          <a:schemeClr val="tx1"/>
        </a:solidFill>
        <a:latin typeface="Calibri" charset="0"/>
        <a:ea typeface="ＭＳ Ｐゴシック" charset="0"/>
        <a:cs typeface="ＭＳ Ｐゴシック" charset="0"/>
      </a:defRPr>
    </a:lvl2pPr>
    <a:lvl3pPr marL="914400" algn="l" rtl="0" fontAlgn="base">
      <a:spcBef>
        <a:spcPct val="0"/>
      </a:spcBef>
      <a:spcAft>
        <a:spcPct val="0"/>
      </a:spcAft>
      <a:defRPr kern="1200">
        <a:solidFill>
          <a:schemeClr val="tx1"/>
        </a:solidFill>
        <a:latin typeface="Calibri" charset="0"/>
        <a:ea typeface="ＭＳ Ｐゴシック" charset="0"/>
        <a:cs typeface="ＭＳ Ｐゴシック" charset="0"/>
      </a:defRPr>
    </a:lvl3pPr>
    <a:lvl4pPr marL="1371600" algn="l" rtl="0" fontAlgn="base">
      <a:spcBef>
        <a:spcPct val="0"/>
      </a:spcBef>
      <a:spcAft>
        <a:spcPct val="0"/>
      </a:spcAft>
      <a:defRPr kern="1200">
        <a:solidFill>
          <a:schemeClr val="tx1"/>
        </a:solidFill>
        <a:latin typeface="Calibri" charset="0"/>
        <a:ea typeface="ＭＳ Ｐゴシック" charset="0"/>
        <a:cs typeface="ＭＳ Ｐゴシック" charset="0"/>
      </a:defRPr>
    </a:lvl4pPr>
    <a:lvl5pPr marL="1828800" algn="l" rtl="0" fontAlgn="base">
      <a:spcBef>
        <a:spcPct val="0"/>
      </a:spcBef>
      <a:spcAft>
        <a:spcPct val="0"/>
      </a:spcAft>
      <a:defRPr kern="1200">
        <a:solidFill>
          <a:schemeClr val="tx1"/>
        </a:solidFill>
        <a:latin typeface="Calibri" charset="0"/>
        <a:ea typeface="ＭＳ Ｐゴシック" charset="0"/>
        <a:cs typeface="ＭＳ Ｐゴシック" charset="0"/>
      </a:defRPr>
    </a:lvl5pPr>
    <a:lvl6pPr marL="2286000" algn="l" defTabSz="457200" rtl="0" eaLnBrk="1" latinLnBrk="0" hangingPunct="1">
      <a:defRPr kern="1200">
        <a:solidFill>
          <a:schemeClr val="tx1"/>
        </a:solidFill>
        <a:latin typeface="Calibri" charset="0"/>
        <a:ea typeface="ＭＳ Ｐゴシック" charset="0"/>
        <a:cs typeface="ＭＳ Ｐゴシック" charset="0"/>
      </a:defRPr>
    </a:lvl6pPr>
    <a:lvl7pPr marL="2743200" algn="l" defTabSz="457200" rtl="0" eaLnBrk="1" latinLnBrk="0" hangingPunct="1">
      <a:defRPr kern="1200">
        <a:solidFill>
          <a:schemeClr val="tx1"/>
        </a:solidFill>
        <a:latin typeface="Calibri" charset="0"/>
        <a:ea typeface="ＭＳ Ｐゴシック" charset="0"/>
        <a:cs typeface="ＭＳ Ｐゴシック" charset="0"/>
      </a:defRPr>
    </a:lvl7pPr>
    <a:lvl8pPr marL="3200400" algn="l" defTabSz="457200" rtl="0" eaLnBrk="1" latinLnBrk="0" hangingPunct="1">
      <a:defRPr kern="1200">
        <a:solidFill>
          <a:schemeClr val="tx1"/>
        </a:solidFill>
        <a:latin typeface="Calibri" charset="0"/>
        <a:ea typeface="ＭＳ Ｐゴシック" charset="0"/>
        <a:cs typeface="ＭＳ Ｐゴシック" charset="0"/>
      </a:defRPr>
    </a:lvl8pPr>
    <a:lvl9pPr marL="3657600" algn="l" defTabSz="457200" rtl="0" eaLnBrk="1" latinLnBrk="0" hangingPunct="1">
      <a:defRPr kern="1200">
        <a:solidFill>
          <a:schemeClr val="tx1"/>
        </a:solidFill>
        <a:latin typeface="Calibri"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DFBD17"/>
    <a:srgbClr val="054317"/>
    <a:srgbClr val="1A6613"/>
    <a:srgbClr val="FFBA03"/>
    <a:srgbClr val="ECB409"/>
    <a:srgbClr val="A0A0A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301B821-A1FF-4177-AEE7-76D212191A09}">
  <a:tblStyle styleId="{B301B821-A1FF-4177-AEE7-76D212191A09}" styleName="Medium Style 9">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2H>
      <a:tcStyle>
        <a:tcBdr/>
      </a:tcStyle>
    </a:band2H>
    <a:band1V>
      <a:tcStyle>
        <a:tcBdr/>
        <a:fill>
          <a:solidFill>
            <a:schemeClr val="accent1">
              <a:tint val="20000"/>
            </a:schemeClr>
          </a:solidFill>
        </a:fill>
      </a:tcStyle>
    </a:band1V>
    <a:band2V>
      <a:tcStyle>
        <a:tcBdr/>
      </a:tcStyle>
    </a:band2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seCell>
      <a:tcStyle>
        <a:tcBdr/>
      </a:tcStyle>
    </a:seCell>
    <a:swCell>
      <a:tcStyle>
        <a:tcBdr/>
      </a:tcStyle>
    </a:swCell>
    <a:firstRow>
      <a:tcTxStyle b="on">
        <a:fontRef idx="minor">
          <a:scrgbClr r="0" g="0" b="0"/>
        </a:fontRef>
        <a:schemeClr val="lt1"/>
      </a:tcTxStyle>
      <a:tcStyle>
        <a:tcBdr/>
        <a:fill>
          <a:solidFill>
            <a:schemeClr val="accent1"/>
          </a:solidFill>
        </a:fill>
      </a:tcStyle>
    </a:firstRow>
    <a:neCell>
      <a:tcStyle>
        <a:tcBdr/>
      </a:tcStyle>
    </a:neCell>
    <a:nwCell>
      <a:tcStyle>
        <a:tcBdr/>
      </a:tcStyle>
    </a:nwCell>
  </a:tblStyle>
  <a:tblStyle styleId="{9DCAF9ED-07DC-4A11-8D7F-57B35C25682E}" styleName="Medium Style 10">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2H>
      <a:tcStyle>
        <a:tcBdr/>
      </a:tcStyle>
    </a:band2H>
    <a:band1V>
      <a:tcStyle>
        <a:tcBdr/>
        <a:fill>
          <a:solidFill>
            <a:schemeClr val="accent2">
              <a:tint val="20000"/>
            </a:schemeClr>
          </a:solidFill>
        </a:fill>
      </a:tcStyle>
    </a:band1V>
    <a:band2V>
      <a:tcStyle>
        <a:tcBdr/>
      </a:tcStyle>
    </a:band2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seCell>
      <a:tcStyle>
        <a:tcBdr/>
      </a:tcStyle>
    </a:seCell>
    <a:swCell>
      <a:tcStyle>
        <a:tcBdr/>
      </a:tcStyle>
    </a:swCell>
    <a:firstRow>
      <a:tcTxStyle b="on">
        <a:fontRef idx="minor">
          <a:scrgbClr r="0" g="0" b="0"/>
        </a:fontRef>
        <a:schemeClr val="lt1"/>
      </a:tcTxStyle>
      <a:tcStyle>
        <a:tcBdr/>
        <a:fill>
          <a:solidFill>
            <a:schemeClr val="accent2"/>
          </a:solidFill>
        </a:fill>
      </a:tcStyle>
    </a:firstRow>
    <a:neCell>
      <a:tcStyle>
        <a:tcBdr/>
      </a:tcStyle>
    </a:neCell>
    <a:nwCell>
      <a:tcStyle>
        <a:tcBdr/>
      </a:tcStyle>
    </a:nwCell>
  </a:tblStyle>
  <a:tblStyle styleId="{793D81CF-94F2-401A-BA57-92F5A7B2D0C5}" styleName="Medium Style 8">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2H>
      <a:tcStyle>
        <a:tcBdr/>
      </a:tcStyle>
    </a:band2H>
    <a:band1V>
      <a:tcStyle>
        <a:tcBdr/>
        <a:fill>
          <a:solidFill>
            <a:schemeClr val="dk1">
              <a:tint val="20000"/>
            </a:schemeClr>
          </a:solidFill>
        </a:fill>
      </a:tcStyle>
    </a:band1V>
    <a:band2V>
      <a:tcStyle>
        <a:tcBdr/>
      </a:tcStyle>
    </a:band2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seCell>
      <a:tcStyle>
        <a:tcBdr/>
      </a:tcStyle>
    </a:seCell>
    <a:swCell>
      <a:tcStyle>
        <a:tcBdr/>
      </a:tcStyle>
    </a:swCell>
    <a:firstRow>
      <a:tcTxStyle b="on">
        <a:fontRef idx="minor">
          <a:scrgbClr r="0" g="0" b="0"/>
        </a:fontRef>
        <a:schemeClr val="lt1"/>
      </a:tcTxStyle>
      <a:tcStyle>
        <a:tcBdr/>
        <a:fill>
          <a:solidFill>
            <a:schemeClr val="dk1"/>
          </a:solidFill>
        </a:fill>
      </a:tcStyle>
    </a:firstRow>
    <a:neCell>
      <a:tcStyle>
        <a:tcBdr/>
      </a:tcStyle>
    </a:neCell>
    <a:nwCell>
      <a:tcStyle>
        <a:tcBdr/>
      </a:tcStyle>
    </a:nwCell>
  </a:tblStyle>
  <a:tblStyle styleId="{5FD0F851-EC5A-4D38-B0AD-8093EC10F338}" styleName="Light Style 6">
    <a:wholeTbl>
      <a:tcTxStyle>
        <a:fontRef idx="minor">
          <a:scrgbClr r="0" g="0" b="0"/>
        </a:fontRef>
        <a:schemeClr val="accent5"/>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band2V>
      <a:tcStyle>
        <a:tcBdr/>
      </a:tcStyle>
    </a:band2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seCell>
      <a:tcStyle>
        <a:tcBdr/>
      </a:tcStyle>
    </a:seCell>
    <a:swCell>
      <a:tcStyle>
        <a:tcBdr/>
      </a:tcStyle>
    </a:swCell>
    <a:firstRow>
      <a:tcTxStyle b="on"/>
      <a:tcStyle>
        <a:tcBdr>
          <a:bottom>
            <a:ln w="12700" cmpd="sng">
              <a:solidFill>
                <a:schemeClr val="accent5"/>
              </a:solidFill>
            </a:ln>
          </a:bottom>
        </a:tcBdr>
        <a:fill>
          <a:noFill/>
        </a:fill>
      </a:tcStyle>
    </a:firstRow>
    <a:neCell>
      <a:tcStyle>
        <a:tcBdr/>
      </a:tcStyle>
    </a:neCell>
    <a:nwCell>
      <a:tcStyle>
        <a:tcBdr/>
      </a:tcStyle>
    </a:nwCell>
  </a:tblStyle>
  <a:tblStyle styleId="{1FECB4D8-DB02-4DC6-A0A2-4F2EBAE1DC90}" styleName="Medium Style 11">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2H>
      <a:tcStyle>
        <a:tcBdr/>
      </a:tcStyle>
    </a:band2H>
    <a:band1V>
      <a:tcStyle>
        <a:tcBdr/>
        <a:fill>
          <a:solidFill>
            <a:schemeClr val="accent3">
              <a:tint val="20000"/>
            </a:schemeClr>
          </a:solidFill>
        </a:fill>
      </a:tcStyle>
    </a:band1V>
    <a:band2V>
      <a:tcStyle>
        <a:tcBdr/>
      </a:tcStyle>
    </a:band2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seCell>
      <a:tcStyle>
        <a:tcBdr/>
      </a:tcStyle>
    </a:seCell>
    <a:swCell>
      <a:tcStyle>
        <a:tcBdr/>
      </a:tcStyle>
    </a:swCell>
    <a:firstRow>
      <a:tcTxStyle b="on">
        <a:fontRef idx="minor">
          <a:scrgbClr r="0" g="0" b="0"/>
        </a:fontRef>
        <a:schemeClr val="lt1"/>
      </a:tcTxStyle>
      <a:tcStyle>
        <a:tcBdr/>
        <a:fill>
          <a:solidFill>
            <a:schemeClr val="accent3"/>
          </a:solidFill>
        </a:fill>
      </a:tcStyle>
    </a:firstRow>
    <a:neCell>
      <a:tcStyle>
        <a:tcBdr/>
      </a:tcStyle>
    </a:neCell>
    <a:nwCell>
      <a:tcStyle>
        <a:tcBdr/>
      </a:tcStyle>
    </a:nwCell>
  </a:tblStyle>
  <a:tblStyle styleId="{3B4B98B0-60AC-42C2-AFA5-B58CD77FA1E5}" styleName="Light Style 2">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band2V>
      <a:tcStyle>
        <a:tcBdr/>
      </a:tcStyle>
    </a:band2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seCell>
      <a:tcStyle>
        <a:tcBdr/>
      </a:tcStyle>
    </a:seCell>
    <a:swCell>
      <a:tcStyle>
        <a:tcBdr/>
      </a:tcStyle>
    </a:swCell>
    <a:firstRow>
      <a:tcTxStyle b="on"/>
      <a:tcStyle>
        <a:tcBdr>
          <a:bottom>
            <a:ln w="12700" cmpd="sng">
              <a:solidFill>
                <a:schemeClr val="accent1"/>
              </a:solidFill>
            </a:ln>
          </a:bottom>
        </a:tcBdr>
        <a:fill>
          <a:noFill/>
        </a:fill>
      </a:tcStyle>
    </a:firstRow>
    <a:neCell>
      <a:tcStyle>
        <a:tcBdr/>
      </a:tcStyle>
    </a:neCell>
    <a:nwCell>
      <a:tcStyle>
        <a:tcBdr/>
      </a:tcStyle>
    </a:nwCell>
  </a:tblStyle>
  <a:tblStyle styleId="{0E3FDE45-AF77-4B5C-9715-49D594BDF05E}" styleName="Light Style 3">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band2V>
      <a:tcStyle>
        <a:tcBdr/>
      </a:tcStyle>
    </a:band2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seCell>
      <a:tcStyle>
        <a:tcBdr/>
      </a:tcStyle>
    </a:seCell>
    <a:swCell>
      <a:tcStyle>
        <a:tcBdr/>
      </a:tcStyle>
    </a:swCell>
    <a:firstRow>
      <a:tcTxStyle b="on"/>
      <a:tcStyle>
        <a:tcBdr>
          <a:bottom>
            <a:ln w="12700" cmpd="sng">
              <a:solidFill>
                <a:schemeClr val="accent2"/>
              </a:solidFill>
            </a:ln>
          </a:bottom>
        </a:tcBdr>
        <a:fill>
          <a:noFill/>
        </a:fill>
      </a:tcStyle>
    </a:firstRow>
    <a:neCell>
      <a:tcStyle>
        <a:tcBdr/>
      </a:tcStyle>
    </a:neCell>
    <a:nwCell>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008" autoAdjust="0"/>
    <p:restoredTop sz="85749" autoAdjust="0"/>
  </p:normalViewPr>
  <p:slideViewPr>
    <p:cSldViewPr>
      <p:cViewPr varScale="1">
        <p:scale>
          <a:sx n="113" d="100"/>
          <a:sy n="113" d="100"/>
        </p:scale>
        <p:origin x="639"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57" d="100"/>
          <a:sy n="57" d="100"/>
        </p:scale>
        <p:origin x="2361" y="33"/>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handoutMaster" Target="handoutMasters/handoutMaster1.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charts/_rels/chart1.xml.rels><?xml version="1.0" encoding="UTF-8" standalone="yes"?>
<Relationships xmlns="http://schemas.openxmlformats.org/package/2006/relationships"><Relationship Id="rId2" Type="http://schemas.openxmlformats.org/officeDocument/2006/relationships/chartUserShapes" Target="../drawings/drawing1.xml"/><Relationship Id="rId1"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1" i="0" u="none" strike="noStrike" kern="1200" cap="all" spc="50" baseline="0">
              <a:solidFill>
                <a:schemeClr val="tx1">
                  <a:lumMod val="65000"/>
                  <a:lumOff val="35000"/>
                </a:schemeClr>
              </a:solidFill>
              <a:latin typeface="+mn-lt"/>
              <a:ea typeface="+mn-ea"/>
              <a:cs typeface="+mn-cs"/>
            </a:defRPr>
          </a:pPr>
          <a:endParaRPr lang="en-US"/>
        </a:p>
      </c:txPr>
    </c:title>
    <c:autoTitleDeleted val="0"/>
    <c:plotArea>
      <c:layout/>
      <c:doughnutChart>
        <c:varyColors val="1"/>
        <c:ser>
          <c:idx val="0"/>
          <c:order val="0"/>
          <c:tx>
            <c:strRef>
              <c:f>Sheet1!$B$1</c:f>
              <c:strCache>
                <c:ptCount val="1"/>
                <c:pt idx="0">
                  <c:v>Data Science Life Cycle</c:v>
                </c:pt>
              </c:strCache>
            </c:strRef>
          </c:tx>
          <c:dPt>
            <c:idx val="0"/>
            <c:bubble3D val="0"/>
            <c:spPr>
              <a:solidFill>
                <a:schemeClr val="accent1"/>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1-EDA7-40B5-AEF1-CD8941DAC9B9}"/>
              </c:ext>
            </c:extLst>
          </c:dPt>
          <c:dPt>
            <c:idx val="1"/>
            <c:bubble3D val="0"/>
            <c:spPr>
              <a:solidFill>
                <a:schemeClr val="accent3"/>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3-EDA7-40B5-AEF1-CD8941DAC9B9}"/>
              </c:ext>
            </c:extLst>
          </c:dPt>
          <c:dPt>
            <c:idx val="2"/>
            <c:bubble3D val="0"/>
            <c:spPr>
              <a:solidFill>
                <a:schemeClr val="accent5"/>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5-EDA7-40B5-AEF1-CD8941DAC9B9}"/>
              </c:ext>
            </c:extLst>
          </c:dPt>
          <c:dPt>
            <c:idx val="3"/>
            <c:bubble3D val="0"/>
            <c:spPr>
              <a:solidFill>
                <a:schemeClr val="accent1">
                  <a:lumMod val="60000"/>
                </a:schemeClr>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7-EDA7-40B5-AEF1-CD8941DAC9B9}"/>
              </c:ext>
            </c:extLst>
          </c:dPt>
          <c:dPt>
            <c:idx val="4"/>
            <c:bubble3D val="0"/>
            <c:spPr>
              <a:solidFill>
                <a:schemeClr val="accent3">
                  <a:lumMod val="60000"/>
                </a:schemeClr>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9-EDA7-40B5-AEF1-CD8941DAC9B9}"/>
              </c:ext>
            </c:extLst>
          </c:dPt>
          <c:dPt>
            <c:idx val="5"/>
            <c:bubble3D val="0"/>
            <c:spPr>
              <a:solidFill>
                <a:schemeClr val="accent5">
                  <a:lumMod val="60000"/>
                </a:schemeClr>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B-EDA7-40B5-AEF1-CD8941DAC9B9}"/>
              </c:ext>
            </c:extLst>
          </c:dPt>
          <c:dPt>
            <c:idx val="6"/>
            <c:bubble3D val="0"/>
            <c:spPr>
              <a:solidFill>
                <a:schemeClr val="accent1">
                  <a:lumMod val="80000"/>
                  <a:lumOff val="20000"/>
                </a:schemeClr>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D-EDA7-40B5-AEF1-CD8941DAC9B9}"/>
              </c:ext>
            </c:extLst>
          </c:dPt>
          <c:dLbls>
            <c:dLbl>
              <c:idx val="0"/>
              <c:layout>
                <c:manualLayout>
                  <c:x val="1.7857142857142863E-2"/>
                  <c:y val="-1.5217391304347867E-2"/>
                </c:manualLayout>
              </c:layout>
              <c:spPr>
                <a:noFill/>
                <a:ln>
                  <a:noFill/>
                </a:ln>
                <a:effectLst/>
              </c:spPr>
              <c:txPr>
                <a:bodyPr rot="0" spcFirstLastPara="1" vertOverflow="ellipsis" vert="horz" wrap="square" lIns="38100" tIns="19050" rIns="38100" bIns="19050" anchor="ctr" anchorCtr="1">
                  <a:noAutofit/>
                </a:bodyPr>
                <a:lstStyle/>
                <a:p>
                  <a:pPr>
                    <a:defRPr sz="1400" b="1" i="0" u="none" strike="noStrike" kern="1200" baseline="0">
                      <a:solidFill>
                        <a:schemeClr val="lt1"/>
                      </a:solidFill>
                      <a:latin typeface="+mn-lt"/>
                      <a:ea typeface="+mn-ea"/>
                      <a:cs typeface="+mn-cs"/>
                    </a:defRPr>
                  </a:pPr>
                  <a:endParaRPr lang="en-US"/>
                </a:p>
              </c:txPr>
              <c:showLegendKey val="0"/>
              <c:showVal val="0"/>
              <c:showCatName val="1"/>
              <c:showSerName val="0"/>
              <c:showPercent val="0"/>
              <c:showBubbleSize val="0"/>
              <c:extLst>
                <c:ext xmlns:c15="http://schemas.microsoft.com/office/drawing/2012/chart" uri="{CE6537A1-D6FC-4f65-9D91-7224C49458BB}">
                  <c15:layout>
                    <c:manualLayout>
                      <c:w val="0.16848952474690665"/>
                      <c:h val="0.11871739130434783"/>
                    </c:manualLayout>
                  </c15:layout>
                </c:ext>
                <c:ext xmlns:c16="http://schemas.microsoft.com/office/drawing/2014/chart" uri="{C3380CC4-5D6E-409C-BE32-E72D297353CC}">
                  <c16:uniqueId val="{00000001-EDA7-40B5-AEF1-CD8941DAC9B9}"/>
                </c:ext>
              </c:extLst>
            </c:dLbl>
            <c:dLbl>
              <c:idx val="1"/>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chemeClr val="lt1"/>
                      </a:solidFill>
                      <a:latin typeface="+mn-lt"/>
                      <a:ea typeface="+mn-ea"/>
                      <a:cs typeface="+mn-cs"/>
                    </a:defRPr>
                  </a:pPr>
                  <a:endParaRPr lang="en-US"/>
                </a:p>
              </c:txPr>
              <c:showLegendKey val="0"/>
              <c:showVal val="0"/>
              <c:showCatName val="1"/>
              <c:showSerName val="0"/>
              <c:showPercent val="0"/>
              <c:showBubbleSize val="0"/>
              <c:extLst>
                <c:ext xmlns:c16="http://schemas.microsoft.com/office/drawing/2014/chart" uri="{C3380CC4-5D6E-409C-BE32-E72D297353CC}">
                  <c16:uniqueId val="{00000003-EDA7-40B5-AEF1-CD8941DAC9B9}"/>
                </c:ext>
              </c:extLst>
            </c:dLbl>
            <c:dLbl>
              <c:idx val="2"/>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chemeClr val="lt1"/>
                      </a:solidFill>
                      <a:latin typeface="+mn-lt"/>
                      <a:ea typeface="+mn-ea"/>
                      <a:cs typeface="+mn-cs"/>
                    </a:defRPr>
                  </a:pPr>
                  <a:endParaRPr lang="en-US"/>
                </a:p>
              </c:txPr>
              <c:showLegendKey val="0"/>
              <c:showVal val="0"/>
              <c:showCatName val="1"/>
              <c:showSerName val="0"/>
              <c:showPercent val="0"/>
              <c:showBubbleSize val="0"/>
              <c:extLst>
                <c:ext xmlns:c16="http://schemas.microsoft.com/office/drawing/2014/chart" uri="{C3380CC4-5D6E-409C-BE32-E72D297353CC}">
                  <c16:uniqueId val="{00000005-EDA7-40B5-AEF1-CD8941DAC9B9}"/>
                </c:ext>
              </c:extLst>
            </c:dLbl>
            <c:dLbl>
              <c:idx val="3"/>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chemeClr val="lt1"/>
                      </a:solidFill>
                      <a:latin typeface="+mn-lt"/>
                      <a:ea typeface="+mn-ea"/>
                      <a:cs typeface="+mn-cs"/>
                    </a:defRPr>
                  </a:pPr>
                  <a:endParaRPr lang="en-US"/>
                </a:p>
              </c:txPr>
              <c:showLegendKey val="0"/>
              <c:showVal val="0"/>
              <c:showCatName val="1"/>
              <c:showSerName val="0"/>
              <c:showPercent val="0"/>
              <c:showBubbleSize val="0"/>
              <c:extLst>
                <c:ext xmlns:c16="http://schemas.microsoft.com/office/drawing/2014/chart" uri="{C3380CC4-5D6E-409C-BE32-E72D297353CC}">
                  <c16:uniqueId val="{00000007-EDA7-40B5-AEF1-CD8941DAC9B9}"/>
                </c:ext>
              </c:extLst>
            </c:dLbl>
            <c:dLbl>
              <c:idx val="4"/>
              <c:layout>
                <c:manualLayout>
                  <c:x val="0"/>
                  <c:y val="-9.7087378640776691E-3"/>
                </c:manualLayout>
              </c:layout>
              <c:spPr>
                <a:noFill/>
                <a:ln>
                  <a:noFill/>
                </a:ln>
                <a:effectLst/>
              </c:spPr>
              <c:txPr>
                <a:bodyPr rot="0" spcFirstLastPara="1" vertOverflow="ellipsis" vert="horz" wrap="square" lIns="38100" tIns="19050" rIns="38100" bIns="19050" anchor="ctr" anchorCtr="1">
                  <a:noAutofit/>
                </a:bodyPr>
                <a:lstStyle/>
                <a:p>
                  <a:pPr>
                    <a:defRPr sz="1400" b="1" i="0" u="none" strike="noStrike" kern="1200" baseline="0">
                      <a:solidFill>
                        <a:schemeClr val="lt1"/>
                      </a:solidFill>
                      <a:latin typeface="+mn-lt"/>
                      <a:ea typeface="+mn-ea"/>
                      <a:cs typeface="+mn-cs"/>
                    </a:defRPr>
                  </a:pPr>
                  <a:endParaRPr lang="en-US"/>
                </a:p>
              </c:txPr>
              <c:showLegendKey val="0"/>
              <c:showVal val="0"/>
              <c:showCatName val="1"/>
              <c:showSerName val="0"/>
              <c:showPercent val="0"/>
              <c:showBubbleSize val="0"/>
              <c:extLst>
                <c:ext xmlns:c15="http://schemas.microsoft.com/office/drawing/2012/chart" uri="{CE6537A1-D6FC-4f65-9D91-7224C49458BB}">
                  <c15:layout>
                    <c:manualLayout>
                      <c:w val="0.13339869281045752"/>
                      <c:h val="0.12769417475728156"/>
                    </c:manualLayout>
                  </c15:layout>
                </c:ext>
                <c:ext xmlns:c16="http://schemas.microsoft.com/office/drawing/2014/chart" uri="{C3380CC4-5D6E-409C-BE32-E72D297353CC}">
                  <c16:uniqueId val="{00000009-EDA7-40B5-AEF1-CD8941DAC9B9}"/>
                </c:ext>
              </c:extLst>
            </c:dLbl>
            <c:dLbl>
              <c:idx val="5"/>
              <c:layout>
                <c:manualLayout>
                  <c:x val="3.720296681664792E-3"/>
                  <c:y val="3.2609551523450978E-3"/>
                </c:manualLayout>
              </c:layout>
              <c:spPr>
                <a:noFill/>
                <a:ln>
                  <a:noFill/>
                </a:ln>
                <a:effectLst/>
              </c:spPr>
              <c:txPr>
                <a:bodyPr rot="0" spcFirstLastPara="1" vertOverflow="ellipsis" vert="horz" wrap="square" lIns="38100" tIns="19050" rIns="38100" bIns="19050" anchor="ctr" anchorCtr="1">
                  <a:noAutofit/>
                </a:bodyPr>
                <a:lstStyle/>
                <a:p>
                  <a:pPr>
                    <a:defRPr sz="1400" b="1" i="0" u="none" strike="noStrike" kern="1200" baseline="0">
                      <a:solidFill>
                        <a:schemeClr val="lt1"/>
                      </a:solidFill>
                      <a:latin typeface="+mn-lt"/>
                      <a:ea typeface="+mn-ea"/>
                      <a:cs typeface="+mn-cs"/>
                    </a:defRPr>
                  </a:pPr>
                  <a:endParaRPr lang="en-US"/>
                </a:p>
              </c:txPr>
              <c:showLegendKey val="0"/>
              <c:showVal val="0"/>
              <c:showCatName val="1"/>
              <c:showSerName val="0"/>
              <c:showPercent val="0"/>
              <c:showBubbleSize val="0"/>
              <c:extLst>
                <c:ext xmlns:c15="http://schemas.microsoft.com/office/drawing/2012/chart" uri="{CE6537A1-D6FC-4f65-9D91-7224C49458BB}">
                  <c15:spPr xmlns:c15="http://schemas.microsoft.com/office/drawing/2012/chart">
                    <a:prstGeom prst="rect">
                      <a:avLst/>
                    </a:prstGeom>
                  </c15:spPr>
                  <c15:layout>
                    <c:manualLayout>
                      <c:w val="0.11738095238095236"/>
                      <c:h val="0.10236956521739132"/>
                    </c:manualLayout>
                  </c15:layout>
                </c:ext>
                <c:ext xmlns:c16="http://schemas.microsoft.com/office/drawing/2014/chart" uri="{C3380CC4-5D6E-409C-BE32-E72D297353CC}">
                  <c16:uniqueId val="{0000000B-EDA7-40B5-AEF1-CD8941DAC9B9}"/>
                </c:ext>
              </c:extLst>
            </c:dLbl>
            <c:dLbl>
              <c:idx val="6"/>
              <c:layout>
                <c:manualLayout>
                  <c:x val="7.440534776902887E-3"/>
                  <c:y val="-1.9565217391304349E-2"/>
                </c:manualLayout>
              </c:layout>
              <c:tx>
                <c:rich>
                  <a:bodyPr rot="0" spcFirstLastPara="1" vertOverflow="ellipsis" vert="horz" wrap="square" lIns="38100" tIns="19050" rIns="38100" bIns="19050" anchor="ctr" anchorCtr="1">
                    <a:noAutofit/>
                  </a:bodyPr>
                  <a:lstStyle/>
                  <a:p>
                    <a:pPr>
                      <a:defRPr sz="1400" b="1" i="0" u="none" strike="noStrike" kern="1200" baseline="0">
                        <a:solidFill>
                          <a:schemeClr val="lt1"/>
                        </a:solidFill>
                        <a:latin typeface="+mn-lt"/>
                        <a:ea typeface="+mn-ea"/>
                        <a:cs typeface="+mn-cs"/>
                      </a:defRPr>
                    </a:pPr>
                    <a:r>
                      <a:rPr lang="en-US" dirty="0"/>
                      <a:t>Comms.</a:t>
                    </a:r>
                  </a:p>
                </c:rich>
              </c:tx>
              <c:spPr>
                <a:noFill/>
                <a:ln>
                  <a:noFill/>
                </a:ln>
                <a:effectLst/>
              </c:spPr>
              <c:showLegendKey val="0"/>
              <c:showVal val="0"/>
              <c:showCatName val="1"/>
              <c:showSerName val="0"/>
              <c:showPercent val="0"/>
              <c:showBubbleSize val="0"/>
              <c:extLst>
                <c:ext xmlns:c15="http://schemas.microsoft.com/office/drawing/2012/chart" uri="{CE6537A1-D6FC-4f65-9D91-7224C49458BB}">
                  <c15:layout>
                    <c:manualLayout>
                      <c:w val="0.2152157152230971"/>
                      <c:h val="0.11871739130434783"/>
                    </c:manualLayout>
                  </c15:layout>
                </c:ext>
                <c:ext xmlns:c16="http://schemas.microsoft.com/office/drawing/2014/chart" uri="{C3380CC4-5D6E-409C-BE32-E72D297353CC}">
                  <c16:uniqueId val="{0000000D-EDA7-40B5-AEF1-CD8941DAC9B9}"/>
                </c:ext>
              </c:extLst>
            </c:dLbl>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en-US"/>
              </a:p>
            </c:txPr>
            <c:showLegendKey val="0"/>
            <c:showVal val="0"/>
            <c:showCatName val="1"/>
            <c:showSerName val="0"/>
            <c:showPercent val="0"/>
            <c:showBubbleSize val="0"/>
            <c:showLeaderLines val="0"/>
            <c:extLst>
              <c:ext xmlns:c15="http://schemas.microsoft.com/office/drawing/2012/chart" uri="{CE6537A1-D6FC-4f65-9D91-7224C49458BB}"/>
            </c:extLst>
          </c:dLbls>
          <c:cat>
            <c:strRef>
              <c:f>Sheet1!$A$2:$A$8</c:f>
              <c:strCache>
                <c:ptCount val="7"/>
                <c:pt idx="0">
                  <c:v>Business Understanding</c:v>
                </c:pt>
                <c:pt idx="1">
                  <c:v>Data Mining</c:v>
                </c:pt>
                <c:pt idx="2">
                  <c:v>Data Cleaning</c:v>
                </c:pt>
                <c:pt idx="3">
                  <c:v>Data Exploration</c:v>
                </c:pt>
                <c:pt idx="4">
                  <c:v>Feature Engineering</c:v>
                </c:pt>
                <c:pt idx="5">
                  <c:v>Modeling Building</c:v>
                </c:pt>
                <c:pt idx="6">
                  <c:v>Communications</c:v>
                </c:pt>
              </c:strCache>
            </c:strRef>
          </c:cat>
          <c:val>
            <c:numRef>
              <c:f>Sheet1!$B$2:$B$8</c:f>
              <c:numCache>
                <c:formatCode>General</c:formatCode>
                <c:ptCount val="7"/>
                <c:pt idx="0">
                  <c:v>14.2</c:v>
                </c:pt>
                <c:pt idx="1">
                  <c:v>14.2</c:v>
                </c:pt>
                <c:pt idx="2">
                  <c:v>14.2</c:v>
                </c:pt>
                <c:pt idx="3">
                  <c:v>14.2</c:v>
                </c:pt>
                <c:pt idx="4">
                  <c:v>14.2</c:v>
                </c:pt>
                <c:pt idx="5">
                  <c:v>14.2</c:v>
                </c:pt>
                <c:pt idx="6">
                  <c:v>14.2</c:v>
                </c:pt>
              </c:numCache>
            </c:numRef>
          </c:val>
          <c:extLst>
            <c:ext xmlns:c16="http://schemas.microsoft.com/office/drawing/2014/chart" uri="{C3380CC4-5D6E-409C-BE32-E72D297353CC}">
              <c16:uniqueId val="{0000000E-EDA7-40B5-AEF1-CD8941DAC9B9}"/>
            </c:ext>
          </c:extLst>
        </c:ser>
        <c:dLbls>
          <c:showLegendKey val="0"/>
          <c:showVal val="0"/>
          <c:showCatName val="0"/>
          <c:showSerName val="0"/>
          <c:showPercent val="1"/>
          <c:showBubbleSize val="0"/>
          <c:showLeaderLines val="0"/>
        </c:dLbls>
        <c:firstSliceAng val="0"/>
        <c:holeSize val="50"/>
      </c:doughnutChart>
      <c:spPr>
        <a:noFill/>
        <a:ln w="25400">
          <a:noFill/>
        </a:ln>
        <a:effectLst/>
      </c:spPr>
    </c:plotArea>
    <c:plotVisOnly val="1"/>
    <c:dispBlanksAs val="gap"/>
    <c:showDLblsOverMax val="0"/>
  </c:chart>
  <c:spPr>
    <a:noFill/>
    <a:ln>
      <a:noFill/>
    </a:ln>
    <a:effectLst/>
  </c:spPr>
  <c:txPr>
    <a:bodyPr/>
    <a:lstStyle/>
    <a:p>
      <a:pPr>
        <a:defRPr/>
      </a:pPr>
      <a:endParaRPr lang="en-US"/>
    </a:p>
  </c:txPr>
  <c:externalData r:id="rId1">
    <c:autoUpdate val="0"/>
  </c:externalData>
  <c:userShapes r:id="rId2"/>
</c:chartSpace>
</file>

<file path=ppt/drawings/drawing1.xml><?xml version="1.0" encoding="utf-8"?>
<c:userShapes xmlns:c="http://schemas.openxmlformats.org/drawingml/2006/chart">
  <cdr:relSizeAnchor xmlns:cdr="http://schemas.openxmlformats.org/drawingml/2006/chartDrawing">
    <cdr:from>
      <cdr:x>0.57457</cdr:x>
      <cdr:y>0.2809</cdr:y>
    </cdr:from>
    <cdr:to>
      <cdr:x>0.61293</cdr:x>
      <cdr:y>0.35465</cdr:y>
    </cdr:to>
    <cdr:sp macro="" textlink="">
      <cdr:nvSpPr>
        <cdr:cNvPr id="3" name="Rectangle 2"/>
        <cdr:cNvSpPr/>
      </cdr:nvSpPr>
      <cdr:spPr>
        <a:xfrm xmlns:a="http://schemas.openxmlformats.org/drawingml/2006/main">
          <a:off x="4903633" y="1640989"/>
          <a:ext cx="327334" cy="430887"/>
        </a:xfrm>
        <a:prstGeom xmlns:a="http://schemas.openxmlformats.org/drawingml/2006/main" prst="rect">
          <a:avLst/>
        </a:prstGeom>
        <a:noFill xmlns:a="http://schemas.openxmlformats.org/drawingml/2006/main"/>
      </cdr:spPr>
      <cdr:txBody>
        <a:bodyPr xmlns:a="http://schemas.openxmlformats.org/drawingml/2006/main" wrap="none" lIns="91440" tIns="45720" rIns="91440" bIns="45720">
          <a:spAutoFit/>
          <a:scene3d>
            <a:camera prst="orthographicFront"/>
            <a:lightRig rig="soft" dir="t">
              <a:rot lat="0" lon="0" rev="15600000"/>
            </a:lightRig>
          </a:scene3d>
          <a:sp3d extrusionH="57150" prstMaterial="softEdge">
            <a:bevelT w="25400" h="38100"/>
          </a:sp3d>
        </a:bodyPr>
        <a:lstStyle xmlns:a="http://schemas.openxmlformats.org/drawingml/2006/main"/>
        <a:p xmlns:a="http://schemas.openxmlformats.org/drawingml/2006/main">
          <a:pPr algn="ctr"/>
          <a:r>
            <a:rPr lang="en-US" sz="2200" b="1" cap="none" spc="0" dirty="0">
              <a:ln/>
              <a:solidFill>
                <a:schemeClr val="accent4"/>
              </a:solidFill>
              <a:effectLst/>
            </a:rPr>
            <a:t>1</a:t>
          </a:r>
        </a:p>
      </cdr:txBody>
    </cdr: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Rectangle 2"/>
          <p:cNvSpPr>
            <a:spLocks noGrp="1"/>
          </p:cNvSpPr>
          <p:nvPr>
            <p:ph type="hdr" sz="quarter"/>
          </p:nvPr>
        </p:nvSpPr>
        <p:spPr>
          <a:xfrm>
            <a:off x="0" y="0"/>
            <a:ext cx="2971800" cy="457200"/>
          </a:xfrm>
          <a:prstGeom prst="rect">
            <a:avLst/>
          </a:prstGeom>
        </p:spPr>
        <p:txBody>
          <a:bodyPr vert="horz"/>
          <a:lstStyle>
            <a:lvl1pPr fontAlgn="auto">
              <a:spcBef>
                <a:spcPts val="0"/>
              </a:spcBef>
              <a:spcAft>
                <a:spcPts val="0"/>
              </a:spcAft>
              <a:defRPr>
                <a:latin typeface="+mn-lt"/>
                <a:ea typeface="+mn-ea"/>
                <a:cs typeface="+mn-cs"/>
              </a:defRPr>
            </a:lvl1pPr>
            <a:extLst/>
          </a:lstStyle>
          <a:p>
            <a:pPr>
              <a:defRPr/>
            </a:pPr>
            <a:endParaRPr lang="en-US"/>
          </a:p>
        </p:txBody>
      </p:sp>
      <p:sp>
        <p:nvSpPr>
          <p:cNvPr id="3" name="Rectangle 3"/>
          <p:cNvSpPr>
            <a:spLocks noGrp="1"/>
          </p:cNvSpPr>
          <p:nvPr>
            <p:ph type="dt" sz="quarter" idx="1"/>
          </p:nvPr>
        </p:nvSpPr>
        <p:spPr>
          <a:xfrm>
            <a:off x="3884613" y="0"/>
            <a:ext cx="2971800" cy="457200"/>
          </a:xfrm>
          <a:prstGeom prst="rect">
            <a:avLst/>
          </a:prstGeom>
        </p:spPr>
        <p:txBody>
          <a:bodyPr vert="horz"/>
          <a:lstStyle>
            <a:lvl1pPr fontAlgn="auto">
              <a:spcBef>
                <a:spcPts val="0"/>
              </a:spcBef>
              <a:spcAft>
                <a:spcPts val="0"/>
              </a:spcAft>
              <a:defRPr>
                <a:latin typeface="+mn-lt"/>
                <a:ea typeface="+mn-ea"/>
                <a:cs typeface="+mn-cs"/>
              </a:defRPr>
            </a:lvl1pPr>
            <a:extLst/>
          </a:lstStyle>
          <a:p>
            <a:pPr>
              <a:defRPr/>
            </a:pPr>
            <a:fld id="{3B9F0CED-7E24-BF4C-9217-89A85EA4613D}" type="datetimeFigureOut">
              <a:rPr lang="en-US"/>
              <a:pPr>
                <a:defRPr/>
              </a:pPr>
              <a:t>9/2/2019</a:t>
            </a:fld>
            <a:endParaRPr lang="en-US"/>
          </a:p>
        </p:txBody>
      </p:sp>
      <p:sp>
        <p:nvSpPr>
          <p:cNvPr id="4" name="Rectangle 4"/>
          <p:cNvSpPr>
            <a:spLocks noGrp="1"/>
          </p:cNvSpPr>
          <p:nvPr>
            <p:ph type="ftr" sz="quarter" idx="2"/>
          </p:nvPr>
        </p:nvSpPr>
        <p:spPr>
          <a:xfrm>
            <a:off x="0" y="8685213"/>
            <a:ext cx="2971800" cy="457200"/>
          </a:xfrm>
          <a:prstGeom prst="rect">
            <a:avLst/>
          </a:prstGeom>
        </p:spPr>
        <p:txBody>
          <a:bodyPr vert="horz"/>
          <a:lstStyle>
            <a:lvl1pPr fontAlgn="auto">
              <a:spcBef>
                <a:spcPts val="0"/>
              </a:spcBef>
              <a:spcAft>
                <a:spcPts val="0"/>
              </a:spcAft>
              <a:defRPr>
                <a:latin typeface="+mn-lt"/>
                <a:ea typeface="+mn-ea"/>
                <a:cs typeface="+mn-cs"/>
              </a:defRPr>
            </a:lvl1pPr>
            <a:extLst/>
          </a:lstStyle>
          <a:p>
            <a:pPr>
              <a:defRPr/>
            </a:pPr>
            <a:endParaRPr lang="en-US"/>
          </a:p>
        </p:txBody>
      </p:sp>
      <p:sp>
        <p:nvSpPr>
          <p:cNvPr id="5" name="Rectangle 5"/>
          <p:cNvSpPr>
            <a:spLocks noGrp="1"/>
          </p:cNvSpPr>
          <p:nvPr>
            <p:ph type="sldNum" sz="quarter" idx="3"/>
          </p:nvPr>
        </p:nvSpPr>
        <p:spPr>
          <a:xfrm>
            <a:off x="3884613" y="8685213"/>
            <a:ext cx="2971800" cy="457200"/>
          </a:xfrm>
          <a:prstGeom prst="rect">
            <a:avLst/>
          </a:prstGeom>
        </p:spPr>
        <p:txBody>
          <a:bodyPr vert="horz"/>
          <a:lstStyle>
            <a:lvl1pPr fontAlgn="auto">
              <a:spcBef>
                <a:spcPts val="0"/>
              </a:spcBef>
              <a:spcAft>
                <a:spcPts val="0"/>
              </a:spcAft>
              <a:defRPr>
                <a:latin typeface="+mn-lt"/>
                <a:ea typeface="+mn-ea"/>
                <a:cs typeface="+mn-cs"/>
              </a:defRPr>
            </a:lvl1pPr>
            <a:extLst/>
          </a:lstStyle>
          <a:p>
            <a:pPr>
              <a:defRPr/>
            </a:pPr>
            <a:fld id="{02E9CC9B-1844-7749-A6D1-3AF634BC835B}" type="slidenum">
              <a:rPr lang="en-US"/>
              <a:pPr>
                <a:defRPr/>
              </a:pPr>
              <a:t>‹#›</a:t>
            </a:fld>
            <a:endParaRPr lang="en-US"/>
          </a:p>
        </p:txBody>
      </p:sp>
    </p:spTree>
    <p:extLst>
      <p:ext uri="{BB962C8B-B14F-4D97-AF65-F5344CB8AC3E}">
        <p14:creationId xmlns:p14="http://schemas.microsoft.com/office/powerpoint/2010/main" val="63229437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Rectangle 2"/>
          <p:cNvSpPr>
            <a:spLocks noGrp="1"/>
          </p:cNvSpPr>
          <p:nvPr>
            <p:ph type="hdr" sz="quarter"/>
          </p:nvPr>
        </p:nvSpPr>
        <p:spPr>
          <a:xfrm>
            <a:off x="0" y="0"/>
            <a:ext cx="2971800" cy="457200"/>
          </a:xfrm>
          <a:prstGeom prst="rect">
            <a:avLst/>
          </a:prstGeom>
        </p:spPr>
        <p:txBody>
          <a:bodyPr vert="horz"/>
          <a:lstStyle>
            <a:lvl1pPr fontAlgn="auto">
              <a:spcBef>
                <a:spcPts val="0"/>
              </a:spcBef>
              <a:spcAft>
                <a:spcPts val="0"/>
              </a:spcAft>
              <a:defRPr>
                <a:latin typeface="+mn-lt"/>
                <a:ea typeface="+mn-ea"/>
                <a:cs typeface="+mn-cs"/>
              </a:defRPr>
            </a:lvl1pPr>
            <a:extLst/>
          </a:lstStyle>
          <a:p>
            <a:pPr>
              <a:defRPr/>
            </a:pPr>
            <a:endParaRPr lang="en-US"/>
          </a:p>
        </p:txBody>
      </p:sp>
      <p:sp>
        <p:nvSpPr>
          <p:cNvPr id="3" name="Rectangle 3"/>
          <p:cNvSpPr>
            <a:spLocks noGrp="1"/>
          </p:cNvSpPr>
          <p:nvPr>
            <p:ph type="dt" idx="1"/>
          </p:nvPr>
        </p:nvSpPr>
        <p:spPr>
          <a:xfrm>
            <a:off x="3884613" y="0"/>
            <a:ext cx="2971800" cy="457200"/>
          </a:xfrm>
          <a:prstGeom prst="rect">
            <a:avLst/>
          </a:prstGeom>
        </p:spPr>
        <p:txBody>
          <a:bodyPr vert="horz"/>
          <a:lstStyle>
            <a:lvl1pPr fontAlgn="auto">
              <a:spcBef>
                <a:spcPts val="0"/>
              </a:spcBef>
              <a:spcAft>
                <a:spcPts val="0"/>
              </a:spcAft>
              <a:defRPr>
                <a:latin typeface="+mn-lt"/>
                <a:ea typeface="+mn-ea"/>
                <a:cs typeface="+mn-cs"/>
              </a:defRPr>
            </a:lvl1pPr>
            <a:extLst/>
          </a:lstStyle>
          <a:p>
            <a:pPr>
              <a:defRPr/>
            </a:pPr>
            <a:fld id="{8A491313-BF83-BC4F-87DA-A29417CF61EE}" type="datetimeFigureOut">
              <a:rPr lang="en-US"/>
              <a:pPr>
                <a:defRPr/>
              </a:pPr>
              <a:t>9/2/2019</a:t>
            </a:fld>
            <a:endParaRPr lang="en-US"/>
          </a:p>
        </p:txBody>
      </p:sp>
      <p:sp>
        <p:nvSpPr>
          <p:cNvPr id="4" name="Rectangle 4"/>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anchor="ctr"/>
          <a:lstStyle/>
          <a:p>
            <a:pPr lvl="0"/>
            <a:endParaRPr lang="en-US" noProof="0"/>
          </a:p>
        </p:txBody>
      </p:sp>
      <p:sp>
        <p:nvSpPr>
          <p:cNvPr id="5" name="Rectangle 5"/>
          <p:cNvSpPr>
            <a:spLocks noGrp="1"/>
          </p:cNvSpPr>
          <p:nvPr>
            <p:ph type="body" sz="quarter" idx="3"/>
          </p:nvPr>
        </p:nvSpPr>
        <p:spPr>
          <a:xfrm>
            <a:off x="685800" y="4343400"/>
            <a:ext cx="5486400" cy="4114800"/>
          </a:xfrm>
          <a:prstGeom prst="rect">
            <a:avLst/>
          </a:prstGeom>
        </p:spPr>
        <p:txBody>
          <a:bodyPr vert="horz">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Rectangle 6"/>
          <p:cNvSpPr>
            <a:spLocks noGrp="1"/>
          </p:cNvSpPr>
          <p:nvPr>
            <p:ph type="ftr" sz="quarter" idx="4"/>
          </p:nvPr>
        </p:nvSpPr>
        <p:spPr>
          <a:xfrm>
            <a:off x="0" y="8685213"/>
            <a:ext cx="2971800" cy="457200"/>
          </a:xfrm>
          <a:prstGeom prst="rect">
            <a:avLst/>
          </a:prstGeom>
        </p:spPr>
        <p:txBody>
          <a:bodyPr vert="horz"/>
          <a:lstStyle>
            <a:lvl1pPr fontAlgn="auto">
              <a:spcBef>
                <a:spcPts val="0"/>
              </a:spcBef>
              <a:spcAft>
                <a:spcPts val="0"/>
              </a:spcAft>
              <a:defRPr>
                <a:latin typeface="+mn-lt"/>
                <a:ea typeface="+mn-ea"/>
                <a:cs typeface="+mn-cs"/>
              </a:defRPr>
            </a:lvl1pPr>
            <a:extLst/>
          </a:lstStyle>
          <a:p>
            <a:pPr>
              <a:defRPr/>
            </a:pPr>
            <a:endParaRPr lang="en-US"/>
          </a:p>
        </p:txBody>
      </p:sp>
      <p:sp>
        <p:nvSpPr>
          <p:cNvPr id="7" name="Rectangle 7"/>
          <p:cNvSpPr>
            <a:spLocks noGrp="1"/>
          </p:cNvSpPr>
          <p:nvPr>
            <p:ph type="sldNum" sz="quarter" idx="5"/>
          </p:nvPr>
        </p:nvSpPr>
        <p:spPr>
          <a:xfrm>
            <a:off x="3884613" y="8685213"/>
            <a:ext cx="2971800" cy="457200"/>
          </a:xfrm>
          <a:prstGeom prst="rect">
            <a:avLst/>
          </a:prstGeom>
        </p:spPr>
        <p:txBody>
          <a:bodyPr vert="horz"/>
          <a:lstStyle>
            <a:lvl1pPr fontAlgn="auto">
              <a:spcBef>
                <a:spcPts val="0"/>
              </a:spcBef>
              <a:spcAft>
                <a:spcPts val="0"/>
              </a:spcAft>
              <a:defRPr>
                <a:latin typeface="+mn-lt"/>
                <a:ea typeface="+mn-ea"/>
                <a:cs typeface="+mn-cs"/>
              </a:defRPr>
            </a:lvl1pPr>
            <a:extLst/>
          </a:lstStyle>
          <a:p>
            <a:pPr>
              <a:defRPr/>
            </a:pPr>
            <a:fld id="{42310910-2610-F946-B908-1B939B60B29B}" type="slidenum">
              <a:rPr lang="en-US"/>
              <a:pPr>
                <a:defRPr/>
              </a:pPr>
              <a:t>‹#›</a:t>
            </a:fld>
            <a:endParaRPr lang="en-US"/>
          </a:p>
        </p:txBody>
      </p:sp>
    </p:spTree>
    <p:extLst>
      <p:ext uri="{BB962C8B-B14F-4D97-AF65-F5344CB8AC3E}">
        <p14:creationId xmlns:p14="http://schemas.microsoft.com/office/powerpoint/2010/main" val="237778888"/>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ＭＳ Ｐゴシック" charset="0"/>
        <a:cs typeface="ＭＳ Ｐゴシック" charset="0"/>
      </a:defRPr>
    </a:lvl1pPr>
    <a:lvl2pPr marL="457200" algn="l" rtl="0" eaLnBrk="0" fontAlgn="base" hangingPunct="0">
      <a:spcBef>
        <a:spcPct val="30000"/>
      </a:spcBef>
      <a:spcAft>
        <a:spcPct val="0"/>
      </a:spcAft>
      <a:defRPr sz="1200" kern="1200">
        <a:solidFill>
          <a:schemeClr val="tx1"/>
        </a:solidFill>
        <a:latin typeface="+mn-lt"/>
        <a:ea typeface="ＭＳ Ｐゴシック" charset="0"/>
        <a:cs typeface="+mn-cs"/>
      </a:defRPr>
    </a:lvl2pPr>
    <a:lvl3pPr marL="914400" algn="l" rtl="0" eaLnBrk="0" fontAlgn="base" hangingPunct="0">
      <a:spcBef>
        <a:spcPct val="30000"/>
      </a:spcBef>
      <a:spcAft>
        <a:spcPct val="0"/>
      </a:spcAft>
      <a:defRPr sz="1200" kern="1200">
        <a:solidFill>
          <a:schemeClr val="tx1"/>
        </a:solidFill>
        <a:latin typeface="+mn-lt"/>
        <a:ea typeface="ＭＳ Ｐゴシック" charset="0"/>
        <a:cs typeface="+mn-cs"/>
      </a:defRPr>
    </a:lvl3pPr>
    <a:lvl4pPr marL="1371600" algn="l" rtl="0" eaLnBrk="0" fontAlgn="base" hangingPunct="0">
      <a:spcBef>
        <a:spcPct val="30000"/>
      </a:spcBef>
      <a:spcAft>
        <a:spcPct val="0"/>
      </a:spcAft>
      <a:defRPr sz="1200" kern="1200">
        <a:solidFill>
          <a:schemeClr val="tx1"/>
        </a:solidFill>
        <a:latin typeface="+mn-lt"/>
        <a:ea typeface="ＭＳ Ｐゴシック" charset="0"/>
        <a:cs typeface="+mn-cs"/>
      </a:defRPr>
    </a:lvl4pPr>
    <a:lvl5pPr marL="1828800" algn="l" rtl="0" eaLnBrk="0" fontAlgn="base" hangingPunct="0">
      <a:spcBef>
        <a:spcPct val="30000"/>
      </a:spcBef>
      <a:spcAft>
        <a:spcPct val="0"/>
      </a:spcAft>
      <a:defRPr sz="1200" kern="1200">
        <a:solidFill>
          <a:schemeClr val="tx1"/>
        </a:solidFill>
        <a:latin typeface="+mn-lt"/>
        <a:ea typeface="ＭＳ Ｐゴシック" charset="0"/>
        <a:cs typeface="+mn-cs"/>
      </a:defRPr>
    </a:lvl5pPr>
    <a:lvl6pPr marL="2286000" algn="l" rtl="0">
      <a:defRPr sz="1200" kern="1200">
        <a:solidFill>
          <a:schemeClr val="tx1"/>
        </a:solidFill>
        <a:latin typeface="+mn-lt"/>
        <a:ea typeface="+mn-ea"/>
        <a:cs typeface="+mn-cs"/>
      </a:defRPr>
    </a:lvl6pPr>
    <a:lvl7pPr marL="2743200" algn="l" rtl="0">
      <a:defRPr sz="1200" kern="1200">
        <a:solidFill>
          <a:schemeClr val="tx1"/>
        </a:solidFill>
        <a:latin typeface="+mn-lt"/>
        <a:ea typeface="+mn-ea"/>
        <a:cs typeface="+mn-cs"/>
      </a:defRPr>
    </a:lvl7pPr>
    <a:lvl8pPr marL="3200400" algn="l" rtl="0">
      <a:defRPr sz="1200" kern="1200">
        <a:solidFill>
          <a:schemeClr val="tx1"/>
        </a:solidFill>
        <a:latin typeface="+mn-lt"/>
        <a:ea typeface="+mn-ea"/>
        <a:cs typeface="+mn-cs"/>
      </a:defRPr>
    </a:lvl8pPr>
    <a:lvl9pPr marL="3657600" algn="l" rtl="0">
      <a:defRPr sz="1200" kern="1200">
        <a:solidFill>
          <a:schemeClr val="tx1"/>
        </a:solidFill>
        <a:latin typeface="+mn-lt"/>
        <a:ea typeface="+mn-ea"/>
        <a:cs typeface="+mn-cs"/>
      </a:defRPr>
    </a:lvl9pPr>
    <a:extLst/>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 name="Shape 6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2837168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 name="Shape 6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600645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
        <p:cNvGrpSpPr/>
        <p:nvPr/>
      </p:nvGrpSpPr>
      <p:grpSpPr>
        <a:xfrm>
          <a:off x="0" y="0"/>
          <a:ext cx="0" cy="0"/>
          <a:chOff x="0" y="0"/>
          <a:chExt cx="0" cy="0"/>
        </a:xfrm>
      </p:grpSpPr>
      <p:sp>
        <p:nvSpPr>
          <p:cNvPr id="49" name="Shape 4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0" name="Shape 5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864411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Shape 6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2" name="Shape 6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9895874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
        <p:cNvGrpSpPr/>
        <p:nvPr/>
      </p:nvGrpSpPr>
      <p:grpSpPr>
        <a:xfrm>
          <a:off x="0" y="0"/>
          <a:ext cx="0" cy="0"/>
          <a:chOff x="0" y="0"/>
          <a:chExt cx="0" cy="0"/>
        </a:xfrm>
      </p:grpSpPr>
      <p:sp>
        <p:nvSpPr>
          <p:cNvPr id="37" name="Shape 3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 name="Shape 3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370148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
        <p:cNvGrpSpPr/>
        <p:nvPr/>
      </p:nvGrpSpPr>
      <p:grpSpPr>
        <a:xfrm>
          <a:off x="0" y="0"/>
          <a:ext cx="0" cy="0"/>
          <a:chOff x="0" y="0"/>
          <a:chExt cx="0" cy="0"/>
        </a:xfrm>
      </p:grpSpPr>
      <p:sp>
        <p:nvSpPr>
          <p:cNvPr id="43" name="Shape 4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4" name="Shape 4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0733982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 name="Shape 6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8836492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 FB Campus">
    <p:spTree>
      <p:nvGrpSpPr>
        <p:cNvPr id="1" name=""/>
        <p:cNvGrpSpPr/>
        <p:nvPr/>
      </p:nvGrpSpPr>
      <p:grpSpPr>
        <a:xfrm>
          <a:off x="0" y="0"/>
          <a:ext cx="0" cy="0"/>
          <a:chOff x="0" y="0"/>
          <a:chExt cx="0" cy="0"/>
        </a:xfrm>
      </p:grpSpPr>
      <p:sp>
        <p:nvSpPr>
          <p:cNvPr id="2" name="Title 1"/>
          <p:cNvSpPr>
            <a:spLocks noGrp="1"/>
          </p:cNvSpPr>
          <p:nvPr>
            <p:ph type="ctrTitle"/>
          </p:nvPr>
        </p:nvSpPr>
        <p:spPr>
          <a:xfrm>
            <a:off x="360378" y="601090"/>
            <a:ext cx="4301269" cy="2305339"/>
          </a:xfrm>
          <a:prstGeom prst="rect">
            <a:avLst/>
          </a:prstGeom>
        </p:spPr>
        <p:txBody>
          <a:bodyPr anchor="b"/>
          <a:lstStyle>
            <a:lvl1pPr algn="l">
              <a:defRPr sz="4000" b="1" cap="none" spc="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a:cs typeface="Arial"/>
              </a:defRPr>
            </a:lvl1pPr>
          </a:lstStyle>
          <a:p>
            <a:r>
              <a:rPr lang="en-US"/>
              <a:t>Click to edit Master title style</a:t>
            </a:r>
            <a:endParaRPr lang="en-US" dirty="0"/>
          </a:p>
        </p:txBody>
      </p:sp>
      <p:sp>
        <p:nvSpPr>
          <p:cNvPr id="3" name="Subtitle 2"/>
          <p:cNvSpPr>
            <a:spLocks noGrp="1"/>
          </p:cNvSpPr>
          <p:nvPr>
            <p:ph type="subTitle" idx="1"/>
          </p:nvPr>
        </p:nvSpPr>
        <p:spPr>
          <a:xfrm>
            <a:off x="360378" y="3137687"/>
            <a:ext cx="4301269" cy="1752600"/>
          </a:xfrm>
          <a:prstGeom prst="rect">
            <a:avLst/>
          </a:prstGeom>
        </p:spPr>
        <p:txBody>
          <a:bodyPr/>
          <a:lstStyle>
            <a:lvl1pPr marL="0" indent="0" algn="l">
              <a:buNone/>
              <a:defRPr>
                <a:solidFill>
                  <a:srgbClr val="ECE9C6"/>
                </a:solidFill>
                <a:effectLst>
                  <a:outerShdw blurRad="34925" dist="12700" dir="14400000" rotWithShape="0">
                    <a:prstClr val="black">
                      <a:alpha val="21000"/>
                    </a:prstClr>
                  </a:outerShdw>
                </a:effectLst>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18304770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 VSTC">
    <p:spTree>
      <p:nvGrpSpPr>
        <p:cNvPr id="1" name=""/>
        <p:cNvGrpSpPr/>
        <p:nvPr/>
      </p:nvGrpSpPr>
      <p:grpSpPr>
        <a:xfrm>
          <a:off x="0" y="0"/>
          <a:ext cx="0" cy="0"/>
          <a:chOff x="0" y="0"/>
          <a:chExt cx="0" cy="0"/>
        </a:xfrm>
      </p:grpSpPr>
      <p:pic>
        <p:nvPicPr>
          <p:cNvPr id="4" name="Picture 9" descr="vstc-ppt2.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itle 1"/>
          <p:cNvSpPr>
            <a:spLocks noGrp="1"/>
          </p:cNvSpPr>
          <p:nvPr>
            <p:ph type="ctrTitle"/>
          </p:nvPr>
        </p:nvSpPr>
        <p:spPr>
          <a:xfrm>
            <a:off x="360378" y="601090"/>
            <a:ext cx="4301269" cy="2305339"/>
          </a:xfrm>
          <a:prstGeom prst="rect">
            <a:avLst/>
          </a:prstGeom>
        </p:spPr>
        <p:txBody>
          <a:bodyPr anchor="b"/>
          <a:lstStyle>
            <a:lvl1pPr algn="l">
              <a:defRPr sz="4000" b="1" cap="none" spc="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a:cs typeface="Arial"/>
              </a:defRPr>
            </a:lvl1pPr>
          </a:lstStyle>
          <a:p>
            <a:r>
              <a:rPr lang="en-US"/>
              <a:t>Click to edit Master title style</a:t>
            </a:r>
            <a:endParaRPr lang="en-US" dirty="0"/>
          </a:p>
        </p:txBody>
      </p:sp>
      <p:sp>
        <p:nvSpPr>
          <p:cNvPr id="8" name="Subtitle 2"/>
          <p:cNvSpPr>
            <a:spLocks noGrp="1"/>
          </p:cNvSpPr>
          <p:nvPr>
            <p:ph type="subTitle" idx="1"/>
          </p:nvPr>
        </p:nvSpPr>
        <p:spPr>
          <a:xfrm>
            <a:off x="360378" y="3137687"/>
            <a:ext cx="4301269" cy="1752600"/>
          </a:xfrm>
          <a:prstGeom prst="rect">
            <a:avLst/>
          </a:prstGeom>
        </p:spPr>
        <p:txBody>
          <a:bodyPr/>
          <a:lstStyle>
            <a:lvl1pPr marL="0" indent="0" algn="l">
              <a:buNone/>
              <a:defRPr>
                <a:solidFill>
                  <a:srgbClr val="ECE9C6"/>
                </a:solidFill>
                <a:effectLst>
                  <a:outerShdw blurRad="34925" dist="12700" dir="14400000" rotWithShape="0">
                    <a:prstClr val="black">
                      <a:alpha val="21000"/>
                    </a:prstClr>
                  </a:outerShdw>
                </a:effectLst>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4935971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 Students">
    <p:spTree>
      <p:nvGrpSpPr>
        <p:cNvPr id="1" name=""/>
        <p:cNvGrpSpPr/>
        <p:nvPr/>
      </p:nvGrpSpPr>
      <p:grpSpPr>
        <a:xfrm>
          <a:off x="0" y="0"/>
          <a:ext cx="0" cy="0"/>
          <a:chOff x="0" y="0"/>
          <a:chExt cx="0" cy="0"/>
        </a:xfrm>
      </p:grpSpPr>
      <p:pic>
        <p:nvPicPr>
          <p:cNvPr id="4" name="Picture 9" descr="photos-ppt6.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itle 1"/>
          <p:cNvSpPr>
            <a:spLocks noGrp="1"/>
          </p:cNvSpPr>
          <p:nvPr>
            <p:ph type="ctrTitle"/>
          </p:nvPr>
        </p:nvSpPr>
        <p:spPr>
          <a:xfrm>
            <a:off x="360378" y="601090"/>
            <a:ext cx="4301269" cy="2305339"/>
          </a:xfrm>
          <a:prstGeom prst="rect">
            <a:avLst/>
          </a:prstGeom>
        </p:spPr>
        <p:txBody>
          <a:bodyPr anchor="b"/>
          <a:lstStyle>
            <a:lvl1pPr algn="l">
              <a:defRPr sz="4000" b="1" cap="none" spc="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a:cs typeface="Arial"/>
              </a:defRPr>
            </a:lvl1pPr>
          </a:lstStyle>
          <a:p>
            <a:r>
              <a:rPr lang="en-US"/>
              <a:t>Click to edit Master title style</a:t>
            </a:r>
            <a:endParaRPr lang="en-US" dirty="0"/>
          </a:p>
        </p:txBody>
      </p:sp>
      <p:sp>
        <p:nvSpPr>
          <p:cNvPr id="8" name="Subtitle 2"/>
          <p:cNvSpPr>
            <a:spLocks noGrp="1"/>
          </p:cNvSpPr>
          <p:nvPr>
            <p:ph type="subTitle" idx="1"/>
          </p:nvPr>
        </p:nvSpPr>
        <p:spPr>
          <a:xfrm>
            <a:off x="360378" y="3137687"/>
            <a:ext cx="4301269" cy="1752600"/>
          </a:xfrm>
          <a:prstGeom prst="rect">
            <a:avLst/>
          </a:prstGeom>
        </p:spPr>
        <p:txBody>
          <a:bodyPr/>
          <a:lstStyle>
            <a:lvl1pPr marL="0" indent="0" algn="l">
              <a:buNone/>
              <a:defRPr>
                <a:solidFill>
                  <a:srgbClr val="ECE9C6"/>
                </a:solidFill>
                <a:effectLst>
                  <a:outerShdw blurRad="34925" dist="12700" dir="14400000" rotWithShape="0">
                    <a:prstClr val="black">
                      <a:alpha val="21000"/>
                    </a:prstClr>
                  </a:outerShdw>
                </a:effectLst>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77820805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with Custom Photos">
    <p:spTree>
      <p:nvGrpSpPr>
        <p:cNvPr id="1" name=""/>
        <p:cNvGrpSpPr/>
        <p:nvPr/>
      </p:nvGrpSpPr>
      <p:grpSpPr>
        <a:xfrm>
          <a:off x="0" y="0"/>
          <a:ext cx="0" cy="0"/>
          <a:chOff x="0" y="0"/>
          <a:chExt cx="0" cy="0"/>
        </a:xfrm>
      </p:grpSpPr>
      <p:pic>
        <p:nvPicPr>
          <p:cNvPr id="8" name="Picture 9" descr="bgbuffonephoto.jpg"/>
          <p:cNvPicPr>
            <a:picLocks noChangeAspect="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Subtitle 2"/>
          <p:cNvSpPr>
            <a:spLocks noGrp="1"/>
          </p:cNvSpPr>
          <p:nvPr>
            <p:ph type="subTitle" idx="1"/>
          </p:nvPr>
        </p:nvSpPr>
        <p:spPr>
          <a:xfrm>
            <a:off x="360378" y="3137687"/>
            <a:ext cx="3658798" cy="1752600"/>
          </a:xfrm>
          <a:prstGeom prst="rect">
            <a:avLst/>
          </a:prstGeom>
        </p:spPr>
        <p:txBody>
          <a:bodyPr/>
          <a:lstStyle>
            <a:lvl1pPr marL="0" indent="0" algn="l">
              <a:buNone/>
              <a:defRPr>
                <a:solidFill>
                  <a:schemeClr val="bg2"/>
                </a:solidFill>
                <a:effectLst>
                  <a:outerShdw blurRad="34925" dist="12700" dir="14400000" rotWithShape="0">
                    <a:prstClr val="black">
                      <a:alpha val="21000"/>
                    </a:prstClr>
                  </a:outerShdw>
                </a:effectLst>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16" name="Title 1"/>
          <p:cNvSpPr>
            <a:spLocks noGrp="1"/>
          </p:cNvSpPr>
          <p:nvPr>
            <p:ph type="ctrTitle"/>
          </p:nvPr>
        </p:nvSpPr>
        <p:spPr>
          <a:xfrm>
            <a:off x="360378" y="601090"/>
            <a:ext cx="4480563" cy="2305339"/>
          </a:xfrm>
          <a:prstGeom prst="rect">
            <a:avLst/>
          </a:prstGeom>
        </p:spPr>
        <p:txBody>
          <a:bodyPr anchor="b"/>
          <a:lstStyle>
            <a:lvl1pPr algn="l">
              <a:defRPr sz="4000" b="1" cap="none" spc="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a:cs typeface="Arial"/>
              </a:defRPr>
            </a:lvl1pPr>
          </a:lstStyle>
          <a:p>
            <a:r>
              <a:rPr lang="en-US"/>
              <a:t>Click to edit Master title style</a:t>
            </a:r>
            <a:endParaRPr lang="en-US" dirty="0"/>
          </a:p>
        </p:txBody>
      </p:sp>
      <p:sp>
        <p:nvSpPr>
          <p:cNvPr id="9" name="Picture Placeholder 8"/>
          <p:cNvSpPr>
            <a:spLocks noGrp="1" noChangeAspect="1"/>
          </p:cNvSpPr>
          <p:nvPr>
            <p:ph type="pic" sz="quarter" idx="10"/>
          </p:nvPr>
        </p:nvSpPr>
        <p:spPr>
          <a:xfrm>
            <a:off x="1954870" y="0"/>
            <a:ext cx="7201580" cy="6858000"/>
          </a:xfrm>
          <a:custGeom>
            <a:avLst/>
            <a:gdLst>
              <a:gd name="connsiteX0" fmla="*/ 0 w 7201580"/>
              <a:gd name="connsiteY0" fmla="*/ 0 h 6858000"/>
              <a:gd name="connsiteX1" fmla="*/ 7201580 w 7201580"/>
              <a:gd name="connsiteY1" fmla="*/ 0 h 6858000"/>
              <a:gd name="connsiteX2" fmla="*/ 7201580 w 7201580"/>
              <a:gd name="connsiteY2" fmla="*/ 6858000 h 6858000"/>
              <a:gd name="connsiteX3" fmla="*/ 0 w 7201580"/>
              <a:gd name="connsiteY3" fmla="*/ 6858000 h 6858000"/>
              <a:gd name="connsiteX4" fmla="*/ 0 w 7201580"/>
              <a:gd name="connsiteY4" fmla="*/ 0 h 6858000"/>
              <a:gd name="connsiteX0" fmla="*/ 5050118 w 7201580"/>
              <a:gd name="connsiteY0" fmla="*/ 74706 h 6858000"/>
              <a:gd name="connsiteX1" fmla="*/ 7201580 w 7201580"/>
              <a:gd name="connsiteY1" fmla="*/ 0 h 6858000"/>
              <a:gd name="connsiteX2" fmla="*/ 7201580 w 7201580"/>
              <a:gd name="connsiteY2" fmla="*/ 6858000 h 6858000"/>
              <a:gd name="connsiteX3" fmla="*/ 0 w 7201580"/>
              <a:gd name="connsiteY3" fmla="*/ 6858000 h 6858000"/>
              <a:gd name="connsiteX4" fmla="*/ 5050118 w 7201580"/>
              <a:gd name="connsiteY4" fmla="*/ 74706 h 6858000"/>
              <a:gd name="connsiteX0" fmla="*/ 5020236 w 7201580"/>
              <a:gd name="connsiteY0" fmla="*/ 29883 h 6858000"/>
              <a:gd name="connsiteX1" fmla="*/ 7201580 w 7201580"/>
              <a:gd name="connsiteY1" fmla="*/ 0 h 6858000"/>
              <a:gd name="connsiteX2" fmla="*/ 7201580 w 7201580"/>
              <a:gd name="connsiteY2" fmla="*/ 6858000 h 6858000"/>
              <a:gd name="connsiteX3" fmla="*/ 0 w 7201580"/>
              <a:gd name="connsiteY3" fmla="*/ 6858000 h 6858000"/>
              <a:gd name="connsiteX4" fmla="*/ 5020236 w 7201580"/>
              <a:gd name="connsiteY4" fmla="*/ 29883 h 6858000"/>
              <a:gd name="connsiteX0" fmla="*/ 5020236 w 7201580"/>
              <a:gd name="connsiteY0" fmla="*/ 14941 h 6858000"/>
              <a:gd name="connsiteX1" fmla="*/ 7201580 w 7201580"/>
              <a:gd name="connsiteY1" fmla="*/ 0 h 6858000"/>
              <a:gd name="connsiteX2" fmla="*/ 7201580 w 7201580"/>
              <a:gd name="connsiteY2" fmla="*/ 6858000 h 6858000"/>
              <a:gd name="connsiteX3" fmla="*/ 0 w 7201580"/>
              <a:gd name="connsiteY3" fmla="*/ 6858000 h 6858000"/>
              <a:gd name="connsiteX4" fmla="*/ 5020236 w 7201580"/>
              <a:gd name="connsiteY4" fmla="*/ 14941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1580" h="6858000">
                <a:moveTo>
                  <a:pt x="5020236" y="14941"/>
                </a:moveTo>
                <a:lnTo>
                  <a:pt x="7201580" y="0"/>
                </a:lnTo>
                <a:lnTo>
                  <a:pt x="7201580" y="6858000"/>
                </a:lnTo>
                <a:lnTo>
                  <a:pt x="0" y="6858000"/>
                </a:lnTo>
                <a:lnTo>
                  <a:pt x="5020236" y="14941"/>
                </a:lnTo>
                <a:close/>
              </a:path>
            </a:pathLst>
          </a:custGeom>
        </p:spPr>
        <p:txBody>
          <a:bodyPr vert="horz" anchor="ctr"/>
          <a:lstStyle>
            <a:lvl1pPr algn="r">
              <a:lnSpc>
                <a:spcPct val="100000"/>
              </a:lnSpc>
              <a:defRPr sz="2000">
                <a:solidFill>
                  <a:srgbClr val="ECE9C6"/>
                </a:solidFill>
                <a:latin typeface="Arial"/>
                <a:cs typeface="Arial"/>
              </a:defRPr>
            </a:lvl1pPr>
          </a:lstStyle>
          <a:p>
            <a:pPr lvl="0"/>
            <a:r>
              <a:rPr lang="en-US" noProof="0"/>
              <a:t>Click icon to add picture</a:t>
            </a:r>
            <a:endParaRPr lang="en-US" noProof="0" dirty="0"/>
          </a:p>
        </p:txBody>
      </p:sp>
      <p:sp>
        <p:nvSpPr>
          <p:cNvPr id="3" name="Picture Placeholder 2"/>
          <p:cNvSpPr>
            <a:spLocks noGrp="1"/>
          </p:cNvSpPr>
          <p:nvPr>
            <p:ph type="pic" sz="quarter" idx="11"/>
          </p:nvPr>
        </p:nvSpPr>
        <p:spPr>
          <a:xfrm>
            <a:off x="1131942" y="4579023"/>
            <a:ext cx="3469448" cy="1248690"/>
          </a:xfrm>
          <a:custGeom>
            <a:avLst/>
            <a:gdLst>
              <a:gd name="connsiteX0" fmla="*/ 0 w 1768475"/>
              <a:gd name="connsiteY0" fmla="*/ 0 h 1257300"/>
              <a:gd name="connsiteX1" fmla="*/ 1768475 w 1768475"/>
              <a:gd name="connsiteY1" fmla="*/ 0 h 1257300"/>
              <a:gd name="connsiteX2" fmla="*/ 1768475 w 1768475"/>
              <a:gd name="connsiteY2" fmla="*/ 1257300 h 1257300"/>
              <a:gd name="connsiteX3" fmla="*/ 0 w 1768475"/>
              <a:gd name="connsiteY3" fmla="*/ 1257300 h 1257300"/>
              <a:gd name="connsiteX4" fmla="*/ 0 w 1768475"/>
              <a:gd name="connsiteY4" fmla="*/ 0 h 1257300"/>
              <a:gd name="connsiteX0" fmla="*/ 0 w 2647177"/>
              <a:gd name="connsiteY0" fmla="*/ 0 h 1257300"/>
              <a:gd name="connsiteX1" fmla="*/ 2647177 w 2647177"/>
              <a:gd name="connsiteY1" fmla="*/ 13729 h 1257300"/>
              <a:gd name="connsiteX2" fmla="*/ 1768475 w 2647177"/>
              <a:gd name="connsiteY2" fmla="*/ 1257300 h 1257300"/>
              <a:gd name="connsiteX3" fmla="*/ 0 w 2647177"/>
              <a:gd name="connsiteY3" fmla="*/ 1257300 h 1257300"/>
              <a:gd name="connsiteX4" fmla="*/ 0 w 2647177"/>
              <a:gd name="connsiteY4" fmla="*/ 0 h 1257300"/>
              <a:gd name="connsiteX0" fmla="*/ 109838 w 2647177"/>
              <a:gd name="connsiteY0" fmla="*/ 0 h 1257300"/>
              <a:gd name="connsiteX1" fmla="*/ 2647177 w 2647177"/>
              <a:gd name="connsiteY1" fmla="*/ 13729 h 1257300"/>
              <a:gd name="connsiteX2" fmla="*/ 1768475 w 2647177"/>
              <a:gd name="connsiteY2" fmla="*/ 1257300 h 1257300"/>
              <a:gd name="connsiteX3" fmla="*/ 0 w 2647177"/>
              <a:gd name="connsiteY3" fmla="*/ 1257300 h 1257300"/>
              <a:gd name="connsiteX4" fmla="*/ 109838 w 2647177"/>
              <a:gd name="connsiteY4" fmla="*/ 0 h 1257300"/>
              <a:gd name="connsiteX0" fmla="*/ 109838 w 2647177"/>
              <a:gd name="connsiteY0" fmla="*/ 0 h 1257300"/>
              <a:gd name="connsiteX1" fmla="*/ 2647177 w 2647177"/>
              <a:gd name="connsiteY1" fmla="*/ 13729 h 1257300"/>
              <a:gd name="connsiteX2" fmla="*/ 1706691 w 2647177"/>
              <a:gd name="connsiteY2" fmla="*/ 1250435 h 1257300"/>
              <a:gd name="connsiteX3" fmla="*/ 0 w 2647177"/>
              <a:gd name="connsiteY3" fmla="*/ 1257300 h 1257300"/>
              <a:gd name="connsiteX4" fmla="*/ 109838 w 2647177"/>
              <a:gd name="connsiteY4" fmla="*/ 0 h 1257300"/>
              <a:gd name="connsiteX0" fmla="*/ 114144 w 2647177"/>
              <a:gd name="connsiteY0" fmla="*/ 0 h 1248690"/>
              <a:gd name="connsiteX1" fmla="*/ 2647177 w 2647177"/>
              <a:gd name="connsiteY1" fmla="*/ 5119 h 1248690"/>
              <a:gd name="connsiteX2" fmla="*/ 1706691 w 2647177"/>
              <a:gd name="connsiteY2" fmla="*/ 1241825 h 1248690"/>
              <a:gd name="connsiteX3" fmla="*/ 0 w 2647177"/>
              <a:gd name="connsiteY3" fmla="*/ 1248690 h 1248690"/>
              <a:gd name="connsiteX4" fmla="*/ 114144 w 2647177"/>
              <a:gd name="connsiteY4" fmla="*/ 0 h 1248690"/>
              <a:gd name="connsiteX0" fmla="*/ 936415 w 3469448"/>
              <a:gd name="connsiteY0" fmla="*/ 0 h 1248690"/>
              <a:gd name="connsiteX1" fmla="*/ 3469448 w 3469448"/>
              <a:gd name="connsiteY1" fmla="*/ 5119 h 1248690"/>
              <a:gd name="connsiteX2" fmla="*/ 2528962 w 3469448"/>
              <a:gd name="connsiteY2" fmla="*/ 1241825 h 1248690"/>
              <a:gd name="connsiteX3" fmla="*/ 0 w 3469448"/>
              <a:gd name="connsiteY3" fmla="*/ 1248690 h 1248690"/>
              <a:gd name="connsiteX4" fmla="*/ 936415 w 3469448"/>
              <a:gd name="connsiteY4" fmla="*/ 0 h 1248690"/>
              <a:gd name="connsiteX0" fmla="*/ 936415 w 3469448"/>
              <a:gd name="connsiteY0" fmla="*/ 0 h 1248690"/>
              <a:gd name="connsiteX1" fmla="*/ 3469448 w 3469448"/>
              <a:gd name="connsiteY1" fmla="*/ 5119 h 1248690"/>
              <a:gd name="connsiteX2" fmla="*/ 2528962 w 3469448"/>
              <a:gd name="connsiteY2" fmla="*/ 1246131 h 1248690"/>
              <a:gd name="connsiteX3" fmla="*/ 0 w 3469448"/>
              <a:gd name="connsiteY3" fmla="*/ 1248690 h 1248690"/>
              <a:gd name="connsiteX4" fmla="*/ 936415 w 3469448"/>
              <a:gd name="connsiteY4" fmla="*/ 0 h 12486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69448" h="1248690">
                <a:moveTo>
                  <a:pt x="936415" y="0"/>
                </a:moveTo>
                <a:lnTo>
                  <a:pt x="3469448" y="5119"/>
                </a:lnTo>
                <a:lnTo>
                  <a:pt x="2528962" y="1246131"/>
                </a:lnTo>
                <a:lnTo>
                  <a:pt x="0" y="1248690"/>
                </a:lnTo>
                <a:lnTo>
                  <a:pt x="936415" y="0"/>
                </a:lnTo>
                <a:close/>
              </a:path>
            </a:pathLst>
          </a:custGeom>
        </p:spPr>
        <p:txBody>
          <a:bodyPr vert="horz"/>
          <a:lstStyle>
            <a:lvl1pPr algn="ctr">
              <a:defRPr sz="1500">
                <a:solidFill>
                  <a:schemeClr val="bg1"/>
                </a:solidFill>
                <a:latin typeface="Arial"/>
                <a:cs typeface="Arial"/>
              </a:defRPr>
            </a:lvl1pPr>
          </a:lstStyle>
          <a:p>
            <a:pPr lvl="0"/>
            <a:r>
              <a:rPr lang="en-US" noProof="0"/>
              <a:t>Click icon to add picture</a:t>
            </a:r>
            <a:endParaRPr lang="en-US" noProof="0" dirty="0"/>
          </a:p>
        </p:txBody>
      </p:sp>
      <p:sp>
        <p:nvSpPr>
          <p:cNvPr id="10" name="Picture Placeholder 2"/>
          <p:cNvSpPr>
            <a:spLocks noGrp="1"/>
          </p:cNvSpPr>
          <p:nvPr>
            <p:ph type="pic" sz="quarter" idx="12"/>
          </p:nvPr>
        </p:nvSpPr>
        <p:spPr>
          <a:xfrm>
            <a:off x="3885302" y="4579023"/>
            <a:ext cx="3469448" cy="1248690"/>
          </a:xfrm>
          <a:custGeom>
            <a:avLst/>
            <a:gdLst>
              <a:gd name="connsiteX0" fmla="*/ 0 w 1768475"/>
              <a:gd name="connsiteY0" fmla="*/ 0 h 1257300"/>
              <a:gd name="connsiteX1" fmla="*/ 1768475 w 1768475"/>
              <a:gd name="connsiteY1" fmla="*/ 0 h 1257300"/>
              <a:gd name="connsiteX2" fmla="*/ 1768475 w 1768475"/>
              <a:gd name="connsiteY2" fmla="*/ 1257300 h 1257300"/>
              <a:gd name="connsiteX3" fmla="*/ 0 w 1768475"/>
              <a:gd name="connsiteY3" fmla="*/ 1257300 h 1257300"/>
              <a:gd name="connsiteX4" fmla="*/ 0 w 1768475"/>
              <a:gd name="connsiteY4" fmla="*/ 0 h 1257300"/>
              <a:gd name="connsiteX0" fmla="*/ 0 w 2647177"/>
              <a:gd name="connsiteY0" fmla="*/ 0 h 1257300"/>
              <a:gd name="connsiteX1" fmla="*/ 2647177 w 2647177"/>
              <a:gd name="connsiteY1" fmla="*/ 13729 h 1257300"/>
              <a:gd name="connsiteX2" fmla="*/ 1768475 w 2647177"/>
              <a:gd name="connsiteY2" fmla="*/ 1257300 h 1257300"/>
              <a:gd name="connsiteX3" fmla="*/ 0 w 2647177"/>
              <a:gd name="connsiteY3" fmla="*/ 1257300 h 1257300"/>
              <a:gd name="connsiteX4" fmla="*/ 0 w 2647177"/>
              <a:gd name="connsiteY4" fmla="*/ 0 h 1257300"/>
              <a:gd name="connsiteX0" fmla="*/ 109838 w 2647177"/>
              <a:gd name="connsiteY0" fmla="*/ 0 h 1257300"/>
              <a:gd name="connsiteX1" fmla="*/ 2647177 w 2647177"/>
              <a:gd name="connsiteY1" fmla="*/ 13729 h 1257300"/>
              <a:gd name="connsiteX2" fmla="*/ 1768475 w 2647177"/>
              <a:gd name="connsiteY2" fmla="*/ 1257300 h 1257300"/>
              <a:gd name="connsiteX3" fmla="*/ 0 w 2647177"/>
              <a:gd name="connsiteY3" fmla="*/ 1257300 h 1257300"/>
              <a:gd name="connsiteX4" fmla="*/ 109838 w 2647177"/>
              <a:gd name="connsiteY4" fmla="*/ 0 h 1257300"/>
              <a:gd name="connsiteX0" fmla="*/ 109838 w 2647177"/>
              <a:gd name="connsiteY0" fmla="*/ 0 h 1257300"/>
              <a:gd name="connsiteX1" fmla="*/ 2647177 w 2647177"/>
              <a:gd name="connsiteY1" fmla="*/ 13729 h 1257300"/>
              <a:gd name="connsiteX2" fmla="*/ 1706691 w 2647177"/>
              <a:gd name="connsiteY2" fmla="*/ 1250435 h 1257300"/>
              <a:gd name="connsiteX3" fmla="*/ 0 w 2647177"/>
              <a:gd name="connsiteY3" fmla="*/ 1257300 h 1257300"/>
              <a:gd name="connsiteX4" fmla="*/ 109838 w 2647177"/>
              <a:gd name="connsiteY4" fmla="*/ 0 h 1257300"/>
              <a:gd name="connsiteX0" fmla="*/ 114144 w 2647177"/>
              <a:gd name="connsiteY0" fmla="*/ 0 h 1248690"/>
              <a:gd name="connsiteX1" fmla="*/ 2647177 w 2647177"/>
              <a:gd name="connsiteY1" fmla="*/ 5119 h 1248690"/>
              <a:gd name="connsiteX2" fmla="*/ 1706691 w 2647177"/>
              <a:gd name="connsiteY2" fmla="*/ 1241825 h 1248690"/>
              <a:gd name="connsiteX3" fmla="*/ 0 w 2647177"/>
              <a:gd name="connsiteY3" fmla="*/ 1248690 h 1248690"/>
              <a:gd name="connsiteX4" fmla="*/ 114144 w 2647177"/>
              <a:gd name="connsiteY4" fmla="*/ 0 h 1248690"/>
              <a:gd name="connsiteX0" fmla="*/ 936415 w 3469448"/>
              <a:gd name="connsiteY0" fmla="*/ 0 h 1248690"/>
              <a:gd name="connsiteX1" fmla="*/ 3469448 w 3469448"/>
              <a:gd name="connsiteY1" fmla="*/ 5119 h 1248690"/>
              <a:gd name="connsiteX2" fmla="*/ 2528962 w 3469448"/>
              <a:gd name="connsiteY2" fmla="*/ 1241825 h 1248690"/>
              <a:gd name="connsiteX3" fmla="*/ 0 w 3469448"/>
              <a:gd name="connsiteY3" fmla="*/ 1248690 h 1248690"/>
              <a:gd name="connsiteX4" fmla="*/ 936415 w 3469448"/>
              <a:gd name="connsiteY4" fmla="*/ 0 h 1248690"/>
              <a:gd name="connsiteX0" fmla="*/ 936415 w 3469448"/>
              <a:gd name="connsiteY0" fmla="*/ 0 h 1248690"/>
              <a:gd name="connsiteX1" fmla="*/ 3469448 w 3469448"/>
              <a:gd name="connsiteY1" fmla="*/ 5119 h 1248690"/>
              <a:gd name="connsiteX2" fmla="*/ 2528962 w 3469448"/>
              <a:gd name="connsiteY2" fmla="*/ 1246131 h 1248690"/>
              <a:gd name="connsiteX3" fmla="*/ 0 w 3469448"/>
              <a:gd name="connsiteY3" fmla="*/ 1248690 h 1248690"/>
              <a:gd name="connsiteX4" fmla="*/ 936415 w 3469448"/>
              <a:gd name="connsiteY4" fmla="*/ 0 h 12486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69448" h="1248690">
                <a:moveTo>
                  <a:pt x="936415" y="0"/>
                </a:moveTo>
                <a:lnTo>
                  <a:pt x="3469448" y="5119"/>
                </a:lnTo>
                <a:lnTo>
                  <a:pt x="2528962" y="1246131"/>
                </a:lnTo>
                <a:lnTo>
                  <a:pt x="0" y="1248690"/>
                </a:lnTo>
                <a:lnTo>
                  <a:pt x="936415" y="0"/>
                </a:lnTo>
                <a:close/>
              </a:path>
            </a:pathLst>
          </a:custGeom>
        </p:spPr>
        <p:txBody>
          <a:bodyPr vert="horz"/>
          <a:lstStyle>
            <a:lvl1pPr algn="ctr">
              <a:defRPr sz="1500">
                <a:solidFill>
                  <a:schemeClr val="bg1"/>
                </a:solidFill>
                <a:latin typeface="Arial"/>
                <a:cs typeface="Arial"/>
              </a:defRPr>
            </a:lvl1pPr>
          </a:lstStyle>
          <a:p>
            <a:pPr lvl="0"/>
            <a:r>
              <a:rPr lang="en-US" noProof="0"/>
              <a:t>Click icon to add picture</a:t>
            </a:r>
            <a:endParaRPr lang="en-US" noProof="0" dirty="0"/>
          </a:p>
        </p:txBody>
      </p:sp>
      <p:sp>
        <p:nvSpPr>
          <p:cNvPr id="11" name="Picture Placeholder 2"/>
          <p:cNvSpPr>
            <a:spLocks noGrp="1"/>
          </p:cNvSpPr>
          <p:nvPr>
            <p:ph type="pic" sz="quarter" idx="13"/>
          </p:nvPr>
        </p:nvSpPr>
        <p:spPr>
          <a:xfrm>
            <a:off x="6628502" y="4579023"/>
            <a:ext cx="3469448" cy="1248690"/>
          </a:xfrm>
          <a:custGeom>
            <a:avLst/>
            <a:gdLst>
              <a:gd name="connsiteX0" fmla="*/ 0 w 1768475"/>
              <a:gd name="connsiteY0" fmla="*/ 0 h 1257300"/>
              <a:gd name="connsiteX1" fmla="*/ 1768475 w 1768475"/>
              <a:gd name="connsiteY1" fmla="*/ 0 h 1257300"/>
              <a:gd name="connsiteX2" fmla="*/ 1768475 w 1768475"/>
              <a:gd name="connsiteY2" fmla="*/ 1257300 h 1257300"/>
              <a:gd name="connsiteX3" fmla="*/ 0 w 1768475"/>
              <a:gd name="connsiteY3" fmla="*/ 1257300 h 1257300"/>
              <a:gd name="connsiteX4" fmla="*/ 0 w 1768475"/>
              <a:gd name="connsiteY4" fmla="*/ 0 h 1257300"/>
              <a:gd name="connsiteX0" fmla="*/ 0 w 2647177"/>
              <a:gd name="connsiteY0" fmla="*/ 0 h 1257300"/>
              <a:gd name="connsiteX1" fmla="*/ 2647177 w 2647177"/>
              <a:gd name="connsiteY1" fmla="*/ 13729 h 1257300"/>
              <a:gd name="connsiteX2" fmla="*/ 1768475 w 2647177"/>
              <a:gd name="connsiteY2" fmla="*/ 1257300 h 1257300"/>
              <a:gd name="connsiteX3" fmla="*/ 0 w 2647177"/>
              <a:gd name="connsiteY3" fmla="*/ 1257300 h 1257300"/>
              <a:gd name="connsiteX4" fmla="*/ 0 w 2647177"/>
              <a:gd name="connsiteY4" fmla="*/ 0 h 1257300"/>
              <a:gd name="connsiteX0" fmla="*/ 109838 w 2647177"/>
              <a:gd name="connsiteY0" fmla="*/ 0 h 1257300"/>
              <a:gd name="connsiteX1" fmla="*/ 2647177 w 2647177"/>
              <a:gd name="connsiteY1" fmla="*/ 13729 h 1257300"/>
              <a:gd name="connsiteX2" fmla="*/ 1768475 w 2647177"/>
              <a:gd name="connsiteY2" fmla="*/ 1257300 h 1257300"/>
              <a:gd name="connsiteX3" fmla="*/ 0 w 2647177"/>
              <a:gd name="connsiteY3" fmla="*/ 1257300 h 1257300"/>
              <a:gd name="connsiteX4" fmla="*/ 109838 w 2647177"/>
              <a:gd name="connsiteY4" fmla="*/ 0 h 1257300"/>
              <a:gd name="connsiteX0" fmla="*/ 109838 w 2647177"/>
              <a:gd name="connsiteY0" fmla="*/ 0 h 1257300"/>
              <a:gd name="connsiteX1" fmla="*/ 2647177 w 2647177"/>
              <a:gd name="connsiteY1" fmla="*/ 13729 h 1257300"/>
              <a:gd name="connsiteX2" fmla="*/ 1706691 w 2647177"/>
              <a:gd name="connsiteY2" fmla="*/ 1250435 h 1257300"/>
              <a:gd name="connsiteX3" fmla="*/ 0 w 2647177"/>
              <a:gd name="connsiteY3" fmla="*/ 1257300 h 1257300"/>
              <a:gd name="connsiteX4" fmla="*/ 109838 w 2647177"/>
              <a:gd name="connsiteY4" fmla="*/ 0 h 1257300"/>
              <a:gd name="connsiteX0" fmla="*/ 114144 w 2647177"/>
              <a:gd name="connsiteY0" fmla="*/ 0 h 1248690"/>
              <a:gd name="connsiteX1" fmla="*/ 2647177 w 2647177"/>
              <a:gd name="connsiteY1" fmla="*/ 5119 h 1248690"/>
              <a:gd name="connsiteX2" fmla="*/ 1706691 w 2647177"/>
              <a:gd name="connsiteY2" fmla="*/ 1241825 h 1248690"/>
              <a:gd name="connsiteX3" fmla="*/ 0 w 2647177"/>
              <a:gd name="connsiteY3" fmla="*/ 1248690 h 1248690"/>
              <a:gd name="connsiteX4" fmla="*/ 114144 w 2647177"/>
              <a:gd name="connsiteY4" fmla="*/ 0 h 1248690"/>
              <a:gd name="connsiteX0" fmla="*/ 936415 w 3469448"/>
              <a:gd name="connsiteY0" fmla="*/ 0 h 1248690"/>
              <a:gd name="connsiteX1" fmla="*/ 3469448 w 3469448"/>
              <a:gd name="connsiteY1" fmla="*/ 5119 h 1248690"/>
              <a:gd name="connsiteX2" fmla="*/ 2528962 w 3469448"/>
              <a:gd name="connsiteY2" fmla="*/ 1241825 h 1248690"/>
              <a:gd name="connsiteX3" fmla="*/ 0 w 3469448"/>
              <a:gd name="connsiteY3" fmla="*/ 1248690 h 1248690"/>
              <a:gd name="connsiteX4" fmla="*/ 936415 w 3469448"/>
              <a:gd name="connsiteY4" fmla="*/ 0 h 1248690"/>
              <a:gd name="connsiteX0" fmla="*/ 936415 w 3469448"/>
              <a:gd name="connsiteY0" fmla="*/ 0 h 1248690"/>
              <a:gd name="connsiteX1" fmla="*/ 3469448 w 3469448"/>
              <a:gd name="connsiteY1" fmla="*/ 5119 h 1248690"/>
              <a:gd name="connsiteX2" fmla="*/ 2528962 w 3469448"/>
              <a:gd name="connsiteY2" fmla="*/ 1246131 h 1248690"/>
              <a:gd name="connsiteX3" fmla="*/ 0 w 3469448"/>
              <a:gd name="connsiteY3" fmla="*/ 1248690 h 1248690"/>
              <a:gd name="connsiteX4" fmla="*/ 936415 w 3469448"/>
              <a:gd name="connsiteY4" fmla="*/ 0 h 12486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69448" h="1248690">
                <a:moveTo>
                  <a:pt x="936415" y="0"/>
                </a:moveTo>
                <a:lnTo>
                  <a:pt x="3469448" y="5119"/>
                </a:lnTo>
                <a:lnTo>
                  <a:pt x="2528962" y="1246131"/>
                </a:lnTo>
                <a:lnTo>
                  <a:pt x="0" y="1248690"/>
                </a:lnTo>
                <a:lnTo>
                  <a:pt x="936415" y="0"/>
                </a:lnTo>
                <a:close/>
              </a:path>
            </a:pathLst>
          </a:custGeom>
        </p:spPr>
        <p:txBody>
          <a:bodyPr vert="horz"/>
          <a:lstStyle>
            <a:lvl1pPr algn="ctr">
              <a:defRPr sz="1500">
                <a:solidFill>
                  <a:schemeClr val="bg1"/>
                </a:solidFill>
                <a:latin typeface="Arial"/>
                <a:cs typeface="Arial"/>
              </a:defRPr>
            </a:lvl1pPr>
          </a:lstStyle>
          <a:p>
            <a:pPr lvl="0"/>
            <a:r>
              <a:rPr lang="en-US" noProof="0"/>
              <a:t>Click icon to add picture</a:t>
            </a:r>
            <a:endParaRPr lang="en-US" noProof="0" dirty="0"/>
          </a:p>
        </p:txBody>
      </p:sp>
    </p:spTree>
    <p:extLst>
      <p:ext uri="{BB962C8B-B14F-4D97-AF65-F5344CB8AC3E}">
        <p14:creationId xmlns:p14="http://schemas.microsoft.com/office/powerpoint/2010/main" val="288203382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416" y="1"/>
            <a:ext cx="7886700" cy="731520"/>
          </a:xfrm>
        </p:spPr>
        <p:txBody>
          <a:bodyPr>
            <a:normAutofit/>
          </a:bodyPr>
          <a:lstStyle>
            <a:lvl1pPr>
              <a:defRPr sz="2100" b="1"/>
            </a:lvl1pPr>
          </a:lstStyle>
          <a:p>
            <a:r>
              <a:rPr lang="en-US" dirty="0"/>
              <a:t>Click to edit Master title style</a:t>
            </a:r>
          </a:p>
        </p:txBody>
      </p:sp>
      <p:sp>
        <p:nvSpPr>
          <p:cNvPr id="3" name="Content Placeholder 2"/>
          <p:cNvSpPr>
            <a:spLocks noGrp="1"/>
          </p:cNvSpPr>
          <p:nvPr>
            <p:ph idx="1"/>
          </p:nvPr>
        </p:nvSpPr>
        <p:spPr>
          <a:xfrm>
            <a:off x="60416" y="1066868"/>
            <a:ext cx="7886700" cy="4351338"/>
          </a:xfrm>
        </p:spPr>
        <p:txBody>
          <a:bodyPr/>
          <a:lstStyle>
            <a:lvl1pPr marL="171450" indent="-171450">
              <a:buFont typeface="Wingdings" panose="05000000000000000000" pitchFamily="2" charset="2"/>
              <a:buChar char="Ø"/>
              <a:defRPr/>
            </a:lvl1pPr>
            <a:lvl2pPr marL="514350" indent="-171450">
              <a:buFont typeface="Wingdings" panose="05000000000000000000" pitchFamily="2" charset="2"/>
              <a:buChar char="v"/>
              <a:defRPr/>
            </a:lvl2pPr>
            <a:lvl3pPr marL="857250" indent="-171450">
              <a:buFont typeface="Wingdings" panose="05000000000000000000" pitchFamily="2" charset="2"/>
              <a:buChar char="Ø"/>
              <a:defRPr/>
            </a:lvl3pPr>
            <a:lvl4pPr marL="1200150" indent="-171450">
              <a:buFont typeface="Wingdings" panose="05000000000000000000" pitchFamily="2" charset="2"/>
              <a:buChar char="v"/>
              <a:defRPr/>
            </a:lvl4pPr>
            <a:lvl5pPr marL="1543050" indent="-171450">
              <a:buFont typeface="Wingdings" panose="05000000000000000000" pitchFamily="2" charset="2"/>
              <a:buChar char="Ø"/>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a:xfrm>
            <a:off x="6830033" y="6356351"/>
            <a:ext cx="2057400" cy="365125"/>
          </a:xfrm>
          <a:prstGeom prst="rect">
            <a:avLst/>
          </a:prstGeom>
        </p:spPr>
        <p:txBody>
          <a:bodyPr/>
          <a:lstStyle>
            <a:lvl1pPr algn="r">
              <a:defRPr>
                <a:solidFill>
                  <a:schemeClr val="accent1"/>
                </a:solidFill>
              </a:defRPr>
            </a:lvl1pPr>
          </a:lstStyle>
          <a:p>
            <a:fld id="{5ACD0CF0-90CC-9C41-A77B-2776398A8C8B}" type="slidenum">
              <a:rPr lang="en-US" smtClean="0"/>
              <a:pPr/>
              <a:t>‹#›</a:t>
            </a:fld>
            <a:endParaRPr lang="en-US"/>
          </a:p>
        </p:txBody>
      </p:sp>
    </p:spTree>
    <p:extLst>
      <p:ext uri="{BB962C8B-B14F-4D97-AF65-F5344CB8AC3E}">
        <p14:creationId xmlns:p14="http://schemas.microsoft.com/office/powerpoint/2010/main" val="126516646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457200" y="274637"/>
            <a:ext cx="8229600" cy="1142999"/>
          </a:xfrm>
          <a:prstGeom prst="rect">
            <a:avLst/>
          </a:prstGeom>
        </p:spPr>
        <p:txBody>
          <a:bodyPr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5" name="Shape 15"/>
          <p:cNvSpPr txBox="1">
            <a:spLocks noGrp="1"/>
          </p:cNvSpPr>
          <p:nvPr>
            <p:ph type="body" idx="1"/>
          </p:nvPr>
        </p:nvSpPr>
        <p:spPr>
          <a:xfrm>
            <a:off x="457200" y="1600201"/>
            <a:ext cx="8229600" cy="4967639"/>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6" name="Shape 16"/>
          <p:cNvSpPr txBox="1">
            <a:spLocks noGrp="1"/>
          </p:cNvSpPr>
          <p:nvPr>
            <p:ph type="sldNum" idx="12"/>
          </p:nvPr>
        </p:nvSpPr>
        <p:spPr>
          <a:xfrm>
            <a:off x="8556792" y="6333135"/>
            <a:ext cx="548699" cy="524519"/>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extLst>
      <p:ext uri="{BB962C8B-B14F-4D97-AF65-F5344CB8AC3E}">
        <p14:creationId xmlns:p14="http://schemas.microsoft.com/office/powerpoint/2010/main" val="30106847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1" name="Title 10"/>
          <p:cNvSpPr>
            <a:spLocks noGrp="1"/>
          </p:cNvSpPr>
          <p:nvPr>
            <p:ph type="title"/>
          </p:nvPr>
        </p:nvSpPr>
        <p:spPr>
          <a:xfrm>
            <a:off x="688490" y="132835"/>
            <a:ext cx="7756263" cy="715304"/>
          </a:xfrm>
          <a:prstGeom prst="rect">
            <a:avLst/>
          </a:prstGeom>
        </p:spPr>
        <p:txBody>
          <a:bodyPr/>
          <a:lstStyle>
            <a:lvl1pPr algn="ctr">
              <a:defRPr sz="3000" b="1">
                <a:solidFill>
                  <a:srgbClr val="002060"/>
                </a:solidFill>
                <a:latin typeface="+mj-lt"/>
                <a:cs typeface="Aharoni" panose="02010803020104030203" pitchFamily="2" charset="-79"/>
              </a:defRPr>
            </a:lvl1pPr>
          </a:lstStyle>
          <a:p>
            <a:r>
              <a:rPr lang="en-US" dirty="0"/>
              <a:t>Click to edit Master title style</a:t>
            </a:r>
          </a:p>
        </p:txBody>
      </p:sp>
      <p:sp>
        <p:nvSpPr>
          <p:cNvPr id="8" name="TextBox 7"/>
          <p:cNvSpPr txBox="1"/>
          <p:nvPr userDrawn="1"/>
        </p:nvSpPr>
        <p:spPr>
          <a:xfrm>
            <a:off x="3638969" y="6355833"/>
            <a:ext cx="1855304" cy="369332"/>
          </a:xfrm>
          <a:prstGeom prst="rect">
            <a:avLst/>
          </a:prstGeom>
          <a:noFill/>
        </p:spPr>
        <p:txBody>
          <a:bodyPr wrap="square" rtlCol="0">
            <a:spAutoFit/>
          </a:bodyPr>
          <a:lstStyle/>
          <a:p>
            <a:pPr algn="ctr"/>
            <a:fld id="{6C8DB460-5AC8-4C2B-B119-CDD21F954625}" type="slidenum">
              <a:rPr lang="en-US" smtClean="0">
                <a:solidFill>
                  <a:srgbClr val="002060"/>
                </a:solidFill>
                <a:latin typeface="+mj-lt"/>
                <a:cs typeface="Arial" panose="020B0604020202020204" pitchFamily="34" charset="0"/>
              </a:rPr>
              <a:pPr algn="ctr"/>
              <a:t>‹#›</a:t>
            </a:fld>
            <a:endParaRPr lang="en-US" dirty="0">
              <a:solidFill>
                <a:srgbClr val="002060"/>
              </a:solidFill>
              <a:latin typeface="+mj-lt"/>
              <a:cs typeface="Arial" panose="020B0604020202020204" pitchFamily="34" charset="0"/>
            </a:endParaRPr>
          </a:p>
        </p:txBody>
      </p:sp>
      <p:sp>
        <p:nvSpPr>
          <p:cNvPr id="9" name="Rectangle 8"/>
          <p:cNvSpPr/>
          <p:nvPr userDrawn="1"/>
        </p:nvSpPr>
        <p:spPr>
          <a:xfrm>
            <a:off x="0" y="5459896"/>
            <a:ext cx="9144000" cy="2849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Tree>
    <p:extLst>
      <p:ext uri="{BB962C8B-B14F-4D97-AF65-F5344CB8AC3E}">
        <p14:creationId xmlns:p14="http://schemas.microsoft.com/office/powerpoint/2010/main" val="12852709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4" name="TextBox 9"/>
          <p:cNvSpPr txBox="1">
            <a:spLocks noChangeArrowheads="1"/>
          </p:cNvSpPr>
          <p:nvPr/>
        </p:nvSpPr>
        <p:spPr bwMode="auto">
          <a:xfrm>
            <a:off x="4146550" y="2887663"/>
            <a:ext cx="858838"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Book Antiqua" charset="0"/>
                <a:ea typeface="ＭＳ Ｐゴシック" charset="0"/>
                <a:cs typeface="ＭＳ Ｐゴシック" charset="0"/>
              </a:defRPr>
            </a:lvl1pPr>
            <a:lvl2pPr marL="742950" indent="-285750">
              <a:defRPr>
                <a:solidFill>
                  <a:schemeClr val="tx1"/>
                </a:solidFill>
                <a:latin typeface="Book Antiqua" charset="0"/>
                <a:ea typeface="ＭＳ Ｐゴシック" charset="0"/>
              </a:defRPr>
            </a:lvl2pPr>
            <a:lvl3pPr marL="1143000" indent="-228600">
              <a:defRPr>
                <a:solidFill>
                  <a:schemeClr val="tx1"/>
                </a:solidFill>
                <a:latin typeface="Book Antiqua" charset="0"/>
                <a:ea typeface="ＭＳ Ｐゴシック" charset="0"/>
              </a:defRPr>
            </a:lvl3pPr>
            <a:lvl4pPr marL="1600200" indent="-228600">
              <a:defRPr>
                <a:solidFill>
                  <a:schemeClr val="tx1"/>
                </a:solidFill>
                <a:latin typeface="Book Antiqua" charset="0"/>
                <a:ea typeface="ＭＳ Ｐゴシック" charset="0"/>
              </a:defRPr>
            </a:lvl4pPr>
            <a:lvl5pPr marL="2057400" indent="-228600">
              <a:defRPr>
                <a:solidFill>
                  <a:schemeClr val="tx1"/>
                </a:solidFill>
                <a:latin typeface="Book Antiqua" charset="0"/>
                <a:ea typeface="ＭＳ Ｐゴシック" charset="0"/>
              </a:defRPr>
            </a:lvl5pPr>
            <a:lvl6pPr marL="2514600" indent="-228600" fontAlgn="base">
              <a:spcBef>
                <a:spcPct val="0"/>
              </a:spcBef>
              <a:spcAft>
                <a:spcPct val="0"/>
              </a:spcAft>
              <a:defRPr>
                <a:solidFill>
                  <a:schemeClr val="tx1"/>
                </a:solidFill>
                <a:latin typeface="Book Antiqua" charset="0"/>
                <a:ea typeface="ＭＳ Ｐゴシック" charset="0"/>
              </a:defRPr>
            </a:lvl6pPr>
            <a:lvl7pPr marL="2971800" indent="-228600" fontAlgn="base">
              <a:spcBef>
                <a:spcPct val="0"/>
              </a:spcBef>
              <a:spcAft>
                <a:spcPct val="0"/>
              </a:spcAft>
              <a:defRPr>
                <a:solidFill>
                  <a:schemeClr val="tx1"/>
                </a:solidFill>
                <a:latin typeface="Book Antiqua" charset="0"/>
                <a:ea typeface="ＭＳ Ｐゴシック" charset="0"/>
              </a:defRPr>
            </a:lvl7pPr>
            <a:lvl8pPr marL="3429000" indent="-228600" fontAlgn="base">
              <a:spcBef>
                <a:spcPct val="0"/>
              </a:spcBef>
              <a:spcAft>
                <a:spcPct val="0"/>
              </a:spcAft>
              <a:defRPr>
                <a:solidFill>
                  <a:schemeClr val="tx1"/>
                </a:solidFill>
                <a:latin typeface="Book Antiqua" charset="0"/>
                <a:ea typeface="ＭＳ Ｐゴシック" charset="0"/>
              </a:defRPr>
            </a:lvl8pPr>
            <a:lvl9pPr marL="3886200" indent="-228600" fontAlgn="base">
              <a:spcBef>
                <a:spcPct val="0"/>
              </a:spcBef>
              <a:spcAft>
                <a:spcPct val="0"/>
              </a:spcAft>
              <a:defRPr>
                <a:solidFill>
                  <a:schemeClr val="tx1"/>
                </a:solidFill>
                <a:latin typeface="Book Antiqua" charset="0"/>
                <a:ea typeface="ＭＳ Ｐゴシック" charset="0"/>
              </a:defRPr>
            </a:lvl9pPr>
          </a:lstStyle>
          <a:p>
            <a:endParaRPr lang="en-US" sz="5400">
              <a:solidFill>
                <a:srgbClr val="DBA455"/>
              </a:solidFill>
              <a:latin typeface="Wingdings" charset="0"/>
            </a:endParaRPr>
          </a:p>
        </p:txBody>
      </p:sp>
      <p:sp>
        <p:nvSpPr>
          <p:cNvPr id="2" name="Title 1"/>
          <p:cNvSpPr>
            <a:spLocks noGrp="1"/>
          </p:cNvSpPr>
          <p:nvPr>
            <p:ph type="title"/>
          </p:nvPr>
        </p:nvSpPr>
        <p:spPr>
          <a:xfrm>
            <a:off x="690040" y="1204857"/>
            <a:ext cx="7754713" cy="1910716"/>
          </a:xfrm>
          <a:prstGeom prst="rect">
            <a:avLst/>
          </a:prstGeom>
        </p:spPr>
        <p:txBody>
          <a:bodyPr anchor="b"/>
          <a:lstStyle>
            <a:lvl1pPr algn="ctr">
              <a:defRPr sz="5400" b="1" cap="none" baseline="0">
                <a:solidFill>
                  <a:srgbClr val="595959"/>
                </a:solidFill>
                <a:latin typeface="Arial"/>
                <a:cs typeface="Arial"/>
              </a:defRPr>
            </a:lvl1pPr>
          </a:lstStyle>
          <a:p>
            <a:r>
              <a:rPr lang="en-US"/>
              <a:t>Click to edit Master title style</a:t>
            </a:r>
            <a:endParaRPr lang="en-US" dirty="0"/>
          </a:p>
        </p:txBody>
      </p:sp>
      <p:sp>
        <p:nvSpPr>
          <p:cNvPr id="3" name="Text Placeholder 2"/>
          <p:cNvSpPr>
            <a:spLocks noGrp="1"/>
          </p:cNvSpPr>
          <p:nvPr>
            <p:ph type="body" idx="1"/>
          </p:nvPr>
        </p:nvSpPr>
        <p:spPr>
          <a:xfrm>
            <a:off x="699248" y="3324431"/>
            <a:ext cx="7734747" cy="1500187"/>
          </a:xfrm>
          <a:prstGeom prst="rect">
            <a:avLst/>
          </a:prstGeom>
        </p:spPr>
        <p:txBody>
          <a:bodyPr anchor="t"/>
          <a:lstStyle>
            <a:lvl1pPr marL="0" indent="0" algn="ctr">
              <a:buNone/>
              <a:defRPr sz="2000">
                <a:solidFill>
                  <a:srgbClr val="595959"/>
                </a:solidFill>
                <a:latin typeface="Arial"/>
                <a:cs typeface="Aria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5" name="Straight Connector 4"/>
          <p:cNvCxnSpPr/>
          <p:nvPr userDrawn="1"/>
        </p:nvCxnSpPr>
        <p:spPr>
          <a:xfrm>
            <a:off x="0" y="601401"/>
            <a:ext cx="9144000" cy="0"/>
          </a:xfrm>
          <a:prstGeom prst="line">
            <a:avLst/>
          </a:prstGeom>
          <a:ln w="50800">
            <a:solidFill>
              <a:schemeClr val="tx2"/>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09B7727-4F88-43AA-BB13-AEDC87DDB3EA}"/>
              </a:ext>
            </a:extLst>
          </p:cNvPr>
          <p:cNvSpPr txBox="1"/>
          <p:nvPr userDrawn="1"/>
        </p:nvSpPr>
        <p:spPr>
          <a:xfrm>
            <a:off x="3638969" y="6355833"/>
            <a:ext cx="1855304" cy="369332"/>
          </a:xfrm>
          <a:prstGeom prst="rect">
            <a:avLst/>
          </a:prstGeom>
          <a:noFill/>
        </p:spPr>
        <p:txBody>
          <a:bodyPr wrap="square" rtlCol="0">
            <a:spAutoFit/>
          </a:bodyPr>
          <a:lstStyle/>
          <a:p>
            <a:pPr algn="ctr"/>
            <a:fld id="{6C8DB460-5AC8-4C2B-B119-CDD21F954625}" type="slidenum">
              <a:rPr lang="en-US" smtClean="0">
                <a:solidFill>
                  <a:srgbClr val="002060"/>
                </a:solidFill>
                <a:latin typeface="+mj-lt"/>
                <a:cs typeface="Arial" panose="020B0604020202020204" pitchFamily="34" charset="0"/>
              </a:rPr>
              <a:pPr algn="ctr"/>
              <a:t>‹#›</a:t>
            </a:fld>
            <a:endParaRPr lang="en-US" dirty="0">
              <a:solidFill>
                <a:srgbClr val="002060"/>
              </a:solidFill>
              <a:latin typeface="+mj-lt"/>
              <a:cs typeface="Arial" panose="020B0604020202020204" pitchFamily="34" charset="0"/>
            </a:endParaRPr>
          </a:p>
        </p:txBody>
      </p:sp>
    </p:spTree>
    <p:extLst>
      <p:ext uri="{BB962C8B-B14F-4D97-AF65-F5344CB8AC3E}">
        <p14:creationId xmlns:p14="http://schemas.microsoft.com/office/powerpoint/2010/main" val="26064184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Areas">
    <p:spTree>
      <p:nvGrpSpPr>
        <p:cNvPr id="1" name=""/>
        <p:cNvGrpSpPr/>
        <p:nvPr/>
      </p:nvGrpSpPr>
      <p:grpSpPr>
        <a:xfrm>
          <a:off x="0" y="0"/>
          <a:ext cx="0" cy="0"/>
          <a:chOff x="0" y="0"/>
          <a:chExt cx="0" cy="0"/>
        </a:xfrm>
      </p:grpSpPr>
      <p:sp>
        <p:nvSpPr>
          <p:cNvPr id="12" name="Title 11"/>
          <p:cNvSpPr>
            <a:spLocks noGrp="1"/>
          </p:cNvSpPr>
          <p:nvPr>
            <p:ph type="title"/>
          </p:nvPr>
        </p:nvSpPr>
        <p:spPr>
          <a:xfrm>
            <a:off x="688490" y="570156"/>
            <a:ext cx="7756263" cy="1054250"/>
          </a:xfrm>
          <a:prstGeom prst="rect">
            <a:avLst/>
          </a:prstGeom>
        </p:spPr>
        <p:txBody>
          <a:bodyPr/>
          <a:lstStyle>
            <a:lvl1pPr>
              <a:defRPr sz="4300" b="1">
                <a:solidFill>
                  <a:srgbClr val="595959"/>
                </a:solidFill>
                <a:latin typeface="Arial"/>
                <a:cs typeface="Arial"/>
              </a:defRPr>
            </a:lvl1pPr>
          </a:lstStyle>
          <a:p>
            <a:r>
              <a:rPr lang="en-US"/>
              <a:t>Click to edit Master title style</a:t>
            </a:r>
            <a:endParaRPr lang="en-US" dirty="0"/>
          </a:p>
        </p:txBody>
      </p:sp>
      <p:sp>
        <p:nvSpPr>
          <p:cNvPr id="8" name="Content Placeholder 7"/>
          <p:cNvSpPr>
            <a:spLocks noGrp="1"/>
          </p:cNvSpPr>
          <p:nvPr>
            <p:ph sz="quarter" idx="13"/>
          </p:nvPr>
        </p:nvSpPr>
        <p:spPr>
          <a:xfrm>
            <a:off x="685800" y="1845482"/>
            <a:ext cx="3803904" cy="3434474"/>
          </a:xfrm>
          <a:prstGeom prst="rect">
            <a:avLst/>
          </a:prstGeom>
        </p:spPr>
        <p:txBody>
          <a:bodyPr>
            <a:normAutofit/>
          </a:bodyPr>
          <a:lstStyle>
            <a:lvl1pPr>
              <a:defRPr sz="2000">
                <a:solidFill>
                  <a:srgbClr val="595959"/>
                </a:solidFill>
                <a:latin typeface="Arial"/>
                <a:cs typeface="Arial"/>
              </a:defRPr>
            </a:lvl1pPr>
          </a:lstStyle>
          <a:p>
            <a:pPr lvl="0"/>
            <a:r>
              <a:rPr lang="en-US"/>
              <a:t>Click to edit Master text styles</a:t>
            </a:r>
          </a:p>
        </p:txBody>
      </p:sp>
      <p:sp>
        <p:nvSpPr>
          <p:cNvPr id="10" name="Content Placeholder 9"/>
          <p:cNvSpPr>
            <a:spLocks noGrp="1"/>
          </p:cNvSpPr>
          <p:nvPr>
            <p:ph sz="quarter" idx="14"/>
          </p:nvPr>
        </p:nvSpPr>
        <p:spPr>
          <a:xfrm>
            <a:off x="4645151" y="1845482"/>
            <a:ext cx="3803904" cy="3434474"/>
          </a:xfrm>
          <a:prstGeom prst="rect">
            <a:avLst/>
          </a:prstGeom>
        </p:spPr>
        <p:txBody>
          <a:bodyPr>
            <a:normAutofit/>
          </a:bodyPr>
          <a:lstStyle>
            <a:lvl1pPr>
              <a:defRPr sz="2000">
                <a:solidFill>
                  <a:srgbClr val="595959"/>
                </a:solidFill>
                <a:latin typeface="Arial"/>
                <a:cs typeface="Arial"/>
              </a:defRPr>
            </a:lvl1pPr>
          </a:lstStyle>
          <a:p>
            <a:pPr lvl="0"/>
            <a:r>
              <a:rPr lang="en-US"/>
              <a:t>Click to edit Master text styles</a:t>
            </a:r>
          </a:p>
        </p:txBody>
      </p:sp>
      <p:sp>
        <p:nvSpPr>
          <p:cNvPr id="5" name="TextBox 4">
            <a:extLst>
              <a:ext uri="{FF2B5EF4-FFF2-40B4-BE49-F238E27FC236}">
                <a16:creationId xmlns:a16="http://schemas.microsoft.com/office/drawing/2014/main" id="{23348F2E-56D7-4783-BAD3-21D3D207EEC0}"/>
              </a:ext>
            </a:extLst>
          </p:cNvPr>
          <p:cNvSpPr txBox="1"/>
          <p:nvPr userDrawn="1"/>
        </p:nvSpPr>
        <p:spPr>
          <a:xfrm>
            <a:off x="3638969" y="6355833"/>
            <a:ext cx="1855304" cy="369332"/>
          </a:xfrm>
          <a:prstGeom prst="rect">
            <a:avLst/>
          </a:prstGeom>
          <a:noFill/>
        </p:spPr>
        <p:txBody>
          <a:bodyPr wrap="square" rtlCol="0">
            <a:spAutoFit/>
          </a:bodyPr>
          <a:lstStyle/>
          <a:p>
            <a:pPr algn="ctr"/>
            <a:fld id="{6C8DB460-5AC8-4C2B-B119-CDD21F954625}" type="slidenum">
              <a:rPr lang="en-US" smtClean="0">
                <a:solidFill>
                  <a:srgbClr val="002060"/>
                </a:solidFill>
                <a:latin typeface="+mj-lt"/>
                <a:cs typeface="Arial" panose="020B0604020202020204" pitchFamily="34" charset="0"/>
              </a:rPr>
              <a:pPr algn="ctr"/>
              <a:t>‹#›</a:t>
            </a:fld>
            <a:endParaRPr lang="en-US" dirty="0">
              <a:solidFill>
                <a:srgbClr val="002060"/>
              </a:solidFill>
              <a:latin typeface="+mj-lt"/>
              <a:cs typeface="Arial" panose="020B0604020202020204" pitchFamily="34" charset="0"/>
            </a:endParaRPr>
          </a:p>
        </p:txBody>
      </p:sp>
    </p:spTree>
    <p:extLst>
      <p:ext uri="{BB962C8B-B14F-4D97-AF65-F5344CB8AC3E}">
        <p14:creationId xmlns:p14="http://schemas.microsoft.com/office/powerpoint/2010/main" val="19263933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Two Columns with Subtitles">
    <p:spTree>
      <p:nvGrpSpPr>
        <p:cNvPr id="1" name=""/>
        <p:cNvGrpSpPr/>
        <p:nvPr/>
      </p:nvGrpSpPr>
      <p:grpSpPr>
        <a:xfrm>
          <a:off x="0" y="0"/>
          <a:ext cx="0" cy="0"/>
          <a:chOff x="0" y="0"/>
          <a:chExt cx="0" cy="0"/>
        </a:xfrm>
      </p:grpSpPr>
      <p:sp>
        <p:nvSpPr>
          <p:cNvPr id="2" name="Title 1"/>
          <p:cNvSpPr>
            <a:spLocks noGrp="1"/>
          </p:cNvSpPr>
          <p:nvPr>
            <p:ph type="title"/>
          </p:nvPr>
        </p:nvSpPr>
        <p:spPr>
          <a:xfrm>
            <a:off x="688490" y="570156"/>
            <a:ext cx="7756263" cy="1054250"/>
          </a:xfrm>
          <a:prstGeom prst="rect">
            <a:avLst/>
          </a:prstGeom>
        </p:spPr>
        <p:txBody>
          <a:bodyPr/>
          <a:lstStyle>
            <a:lvl1pPr>
              <a:defRPr sz="4300" b="1">
                <a:solidFill>
                  <a:srgbClr val="595959"/>
                </a:solidFill>
                <a:latin typeface="Arial"/>
                <a:cs typeface="Arial"/>
              </a:defRPr>
            </a:lvl1pPr>
          </a:lstStyle>
          <a:p>
            <a:r>
              <a:rPr lang="en-US"/>
              <a:t>Click to edit Master title style</a:t>
            </a:r>
            <a:endParaRPr lang="en-US" dirty="0"/>
          </a:p>
        </p:txBody>
      </p:sp>
      <p:sp>
        <p:nvSpPr>
          <p:cNvPr id="3" name="Text Placeholder 2"/>
          <p:cNvSpPr>
            <a:spLocks noGrp="1"/>
          </p:cNvSpPr>
          <p:nvPr>
            <p:ph type="body" idx="1"/>
          </p:nvPr>
        </p:nvSpPr>
        <p:spPr>
          <a:xfrm>
            <a:off x="688490" y="1783601"/>
            <a:ext cx="3621929" cy="658368"/>
          </a:xfrm>
          <a:prstGeom prst="rect">
            <a:avLst/>
          </a:prstGeom>
        </p:spPr>
        <p:txBody>
          <a:bodyPr anchor="b">
            <a:noAutofit/>
          </a:bodyPr>
          <a:lstStyle>
            <a:lvl1pPr marL="0" indent="0" algn="l">
              <a:buNone/>
              <a:defRPr sz="2500" b="1">
                <a:solidFill>
                  <a:srgbClr val="595959"/>
                </a:solidFill>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8488" y="2622290"/>
            <a:ext cx="3621931" cy="2595107"/>
          </a:xfrm>
          <a:prstGeom prst="rect">
            <a:avLst/>
          </a:prstGeom>
        </p:spPr>
        <p:txBody>
          <a:bodyPr>
            <a:normAutofit/>
          </a:bodyPr>
          <a:lstStyle>
            <a:lvl1pPr>
              <a:defRPr sz="2000">
                <a:solidFill>
                  <a:srgbClr val="595959"/>
                </a:solidFill>
                <a:latin typeface="Arial"/>
                <a:cs typeface="Arial"/>
              </a:defRPr>
            </a:lvl1pPr>
            <a:lvl2pPr>
              <a:defRPr sz="2000">
                <a:latin typeface="Arial"/>
                <a:cs typeface="Arial"/>
              </a:defRPr>
            </a:lvl2pPr>
            <a:lvl3pPr>
              <a:defRPr sz="2000">
                <a:latin typeface="Arial"/>
                <a:cs typeface="Arial"/>
              </a:defRPr>
            </a:lvl3pPr>
            <a:lvl4pPr>
              <a:defRPr sz="2000">
                <a:latin typeface="Arial"/>
                <a:cs typeface="Arial"/>
              </a:defRPr>
            </a:lvl4pPr>
            <a:lvl5pPr>
              <a:defRPr sz="2000">
                <a:latin typeface="Arial"/>
                <a:cs typeface="Arial"/>
              </a:defRPr>
            </a:lvl5pPr>
            <a:lvl6pPr>
              <a:defRPr sz="1600"/>
            </a:lvl6pPr>
            <a:lvl7pPr>
              <a:defRPr sz="1600"/>
            </a:lvl7pPr>
            <a:lvl8pPr>
              <a:defRPr sz="1600"/>
            </a:lvl8pPr>
            <a:lvl9pPr>
              <a:defRPr sz="1600"/>
            </a:lvl9pPr>
          </a:lstStyle>
          <a:p>
            <a:pPr lvl="0"/>
            <a:r>
              <a:rPr lang="en-US"/>
              <a:t>Click to edit Master text styles</a:t>
            </a:r>
          </a:p>
        </p:txBody>
      </p:sp>
      <p:sp>
        <p:nvSpPr>
          <p:cNvPr id="5" name="Text Placeholder 4"/>
          <p:cNvSpPr>
            <a:spLocks noGrp="1"/>
          </p:cNvSpPr>
          <p:nvPr>
            <p:ph type="body" sz="quarter" idx="3"/>
          </p:nvPr>
        </p:nvSpPr>
        <p:spPr>
          <a:xfrm>
            <a:off x="4785878" y="1783601"/>
            <a:ext cx="3663716" cy="658368"/>
          </a:xfrm>
          <a:prstGeom prst="rect">
            <a:avLst/>
          </a:prstGeom>
        </p:spPr>
        <p:txBody>
          <a:bodyPr anchor="b">
            <a:noAutofit/>
          </a:bodyPr>
          <a:lstStyle>
            <a:lvl1pPr marL="0" indent="0" algn="l">
              <a:buNone/>
              <a:defRPr sz="2500" b="1">
                <a:solidFill>
                  <a:srgbClr val="595959"/>
                </a:solidFill>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785878" y="2619063"/>
            <a:ext cx="3658875" cy="2595107"/>
          </a:xfrm>
          <a:prstGeom prst="rect">
            <a:avLst/>
          </a:prstGeom>
        </p:spPr>
        <p:txBody>
          <a:bodyPr>
            <a:normAutofit/>
          </a:bodyPr>
          <a:lstStyle>
            <a:lvl1pPr>
              <a:defRPr sz="2000">
                <a:solidFill>
                  <a:srgbClr val="595959"/>
                </a:solidFill>
                <a:latin typeface="Arial"/>
                <a:cs typeface="Arial"/>
              </a:defRPr>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p:txBody>
      </p:sp>
      <p:sp>
        <p:nvSpPr>
          <p:cNvPr id="7" name="TextBox 6">
            <a:extLst>
              <a:ext uri="{FF2B5EF4-FFF2-40B4-BE49-F238E27FC236}">
                <a16:creationId xmlns:a16="http://schemas.microsoft.com/office/drawing/2014/main" id="{CE63606E-E78E-4013-979D-EBC44B2578B0}"/>
              </a:ext>
            </a:extLst>
          </p:cNvPr>
          <p:cNvSpPr txBox="1"/>
          <p:nvPr userDrawn="1"/>
        </p:nvSpPr>
        <p:spPr>
          <a:xfrm>
            <a:off x="3638969" y="6355833"/>
            <a:ext cx="1855304" cy="369332"/>
          </a:xfrm>
          <a:prstGeom prst="rect">
            <a:avLst/>
          </a:prstGeom>
          <a:noFill/>
        </p:spPr>
        <p:txBody>
          <a:bodyPr wrap="square" rtlCol="0">
            <a:spAutoFit/>
          </a:bodyPr>
          <a:lstStyle/>
          <a:p>
            <a:pPr algn="ctr"/>
            <a:fld id="{6C8DB460-5AC8-4C2B-B119-CDD21F954625}" type="slidenum">
              <a:rPr lang="en-US" smtClean="0">
                <a:solidFill>
                  <a:srgbClr val="002060"/>
                </a:solidFill>
                <a:latin typeface="+mj-lt"/>
                <a:cs typeface="Arial" panose="020B0604020202020204" pitchFamily="34" charset="0"/>
              </a:rPr>
              <a:pPr algn="ctr"/>
              <a:t>‹#›</a:t>
            </a:fld>
            <a:endParaRPr lang="en-US" dirty="0">
              <a:solidFill>
                <a:srgbClr val="002060"/>
              </a:solidFill>
              <a:latin typeface="+mj-lt"/>
              <a:cs typeface="Arial" panose="020B0604020202020204" pitchFamily="34" charset="0"/>
            </a:endParaRPr>
          </a:p>
        </p:txBody>
      </p:sp>
    </p:spTree>
    <p:extLst>
      <p:ext uri="{BB962C8B-B14F-4D97-AF65-F5344CB8AC3E}">
        <p14:creationId xmlns:p14="http://schemas.microsoft.com/office/powerpoint/2010/main" val="35587606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692002" y="559399"/>
            <a:ext cx="3580882" cy="4414019"/>
          </a:xfrm>
          <a:prstGeom prst="rect">
            <a:avLst/>
          </a:prstGeom>
        </p:spPr>
        <p:txBody>
          <a:bodyPr anchor="t">
            <a:normAutofit/>
          </a:bodyPr>
          <a:lstStyle>
            <a:lvl1pPr algn="l">
              <a:defRPr sz="2000">
                <a:solidFill>
                  <a:srgbClr val="595959"/>
                </a:solidFill>
                <a:latin typeface="Arial"/>
                <a:cs typeface="Arial"/>
              </a:defRPr>
            </a:lvl1pPr>
            <a:lvl2pPr algn="l">
              <a:defRPr sz="2000">
                <a:latin typeface="Arial"/>
                <a:cs typeface="Arial"/>
              </a:defRPr>
            </a:lvl2pPr>
            <a:lvl3pPr algn="l">
              <a:defRPr sz="2000">
                <a:latin typeface="Arial"/>
                <a:cs typeface="Arial"/>
              </a:defRPr>
            </a:lvl3pPr>
            <a:lvl4pPr algn="l">
              <a:defRPr sz="2000">
                <a:latin typeface="Arial"/>
                <a:cs typeface="Arial"/>
              </a:defRPr>
            </a:lvl4pPr>
            <a:lvl5pPr algn="l">
              <a:defRPr sz="2000">
                <a:latin typeface="Arial"/>
                <a:cs typeface="Arial"/>
              </a:defRPr>
            </a:lvl5pPr>
            <a:lvl6pPr>
              <a:defRPr sz="2000"/>
            </a:lvl6pPr>
            <a:lvl7pPr>
              <a:defRPr sz="2000"/>
            </a:lvl7pPr>
            <a:lvl8pPr>
              <a:defRPr sz="2000"/>
            </a:lvl8pPr>
            <a:lvl9pPr>
              <a:defRPr sz="2000"/>
            </a:lvl9pPr>
          </a:lstStyle>
          <a:p>
            <a:pPr lvl="0"/>
            <a:r>
              <a:rPr lang="en-US"/>
              <a:t>Click to edit Master text styles</a:t>
            </a:r>
          </a:p>
        </p:txBody>
      </p:sp>
      <p:sp>
        <p:nvSpPr>
          <p:cNvPr id="4" name="Text Placeholder 3"/>
          <p:cNvSpPr>
            <a:spLocks noGrp="1"/>
          </p:cNvSpPr>
          <p:nvPr>
            <p:ph type="body" sz="half" idx="2"/>
          </p:nvPr>
        </p:nvSpPr>
        <p:spPr>
          <a:xfrm>
            <a:off x="4889812" y="562026"/>
            <a:ext cx="3580882" cy="4414018"/>
          </a:xfrm>
          <a:prstGeom prst="rect">
            <a:avLst/>
          </a:prstGeom>
        </p:spPr>
        <p:txBody>
          <a:bodyPr>
            <a:normAutofit/>
          </a:bodyPr>
          <a:lstStyle>
            <a:lvl1pPr marL="0" indent="0">
              <a:buNone/>
              <a:defRPr sz="2000">
                <a:solidFill>
                  <a:srgbClr val="595959"/>
                </a:solidFill>
                <a:latin typeface="Arial"/>
                <a:cs typeface="Aria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Box 4">
            <a:extLst>
              <a:ext uri="{FF2B5EF4-FFF2-40B4-BE49-F238E27FC236}">
                <a16:creationId xmlns:a16="http://schemas.microsoft.com/office/drawing/2014/main" id="{B77883EE-BF10-4465-BD1D-99F0789C4C25}"/>
              </a:ext>
            </a:extLst>
          </p:cNvPr>
          <p:cNvSpPr txBox="1"/>
          <p:nvPr userDrawn="1"/>
        </p:nvSpPr>
        <p:spPr>
          <a:xfrm>
            <a:off x="3638969" y="6355833"/>
            <a:ext cx="1855304" cy="369332"/>
          </a:xfrm>
          <a:prstGeom prst="rect">
            <a:avLst/>
          </a:prstGeom>
          <a:noFill/>
        </p:spPr>
        <p:txBody>
          <a:bodyPr wrap="square" rtlCol="0">
            <a:spAutoFit/>
          </a:bodyPr>
          <a:lstStyle/>
          <a:p>
            <a:pPr algn="ctr"/>
            <a:fld id="{6C8DB460-5AC8-4C2B-B119-CDD21F954625}" type="slidenum">
              <a:rPr lang="en-US" smtClean="0">
                <a:solidFill>
                  <a:srgbClr val="002060"/>
                </a:solidFill>
                <a:latin typeface="+mj-lt"/>
                <a:cs typeface="Arial" panose="020B0604020202020204" pitchFamily="34" charset="0"/>
              </a:rPr>
              <a:pPr algn="ctr"/>
              <a:t>‹#›</a:t>
            </a:fld>
            <a:endParaRPr lang="en-US" dirty="0">
              <a:solidFill>
                <a:srgbClr val="002060"/>
              </a:solidFill>
              <a:latin typeface="+mj-lt"/>
              <a:cs typeface="Arial" panose="020B0604020202020204" pitchFamily="34" charset="0"/>
            </a:endParaRPr>
          </a:p>
        </p:txBody>
      </p:sp>
    </p:spTree>
    <p:extLst>
      <p:ext uri="{BB962C8B-B14F-4D97-AF65-F5344CB8AC3E}">
        <p14:creationId xmlns:p14="http://schemas.microsoft.com/office/powerpoint/2010/main" val="1838723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Photo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rot="344365">
            <a:off x="773476" y="536672"/>
            <a:ext cx="7578326" cy="3491307"/>
          </a:xfrm>
          <a:prstGeom prst="rect">
            <a:avLst/>
          </a:prstGeom>
          <a:solidFill>
            <a:srgbClr val="FFFFFF">
              <a:shade val="85000"/>
            </a:srgbClr>
          </a:solidFill>
          <a:ln w="190500" cap="sq">
            <a:solidFill>
              <a:srgbClr val="FFFFFF"/>
            </a:solidFill>
            <a:miter lim="800000"/>
          </a:ln>
          <a:effectLst/>
          <a:scene3d>
            <a:camera prst="orthographicFront">
              <a:rot lat="0" lon="0" rev="360000"/>
            </a:camera>
            <a:lightRig rig="twoPt" dir="t">
              <a:rot lat="0" lon="0" rev="7200000"/>
            </a:lightRig>
          </a:scene3d>
          <a:sp3d contourW="12700">
            <a:contourClr>
              <a:srgbClr val="969696"/>
            </a:contourClr>
          </a:sp3d>
        </p:spPr>
        <p:txBody>
          <a:bodyPr>
            <a:normAutofit/>
          </a:bodyPr>
          <a:lstStyle>
            <a:lvl1pPr marL="0" indent="0">
              <a:buNone/>
              <a:defRPr sz="2000">
                <a:latin typeface="Arial"/>
                <a:cs typeface="Aria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en-US" noProof="0" dirty="0"/>
          </a:p>
        </p:txBody>
      </p:sp>
      <p:sp>
        <p:nvSpPr>
          <p:cNvPr id="4" name="Text Placeholder 3"/>
          <p:cNvSpPr>
            <a:spLocks noGrp="1"/>
          </p:cNvSpPr>
          <p:nvPr>
            <p:ph type="body" sz="half" idx="2"/>
          </p:nvPr>
        </p:nvSpPr>
        <p:spPr>
          <a:xfrm>
            <a:off x="688489" y="4486019"/>
            <a:ext cx="7756264" cy="804862"/>
          </a:xfrm>
          <a:prstGeom prst="rect">
            <a:avLst/>
          </a:prstGeom>
        </p:spPr>
        <p:txBody>
          <a:bodyPr>
            <a:normAutofit/>
          </a:bodyPr>
          <a:lstStyle>
            <a:lvl1pPr marL="0" indent="0" algn="ctr">
              <a:buNone/>
              <a:defRPr sz="1600" b="0">
                <a:solidFill>
                  <a:srgbClr val="595959"/>
                </a:solidFill>
                <a:latin typeface="Arial"/>
                <a:cs typeface="Aria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Box 4">
            <a:extLst>
              <a:ext uri="{FF2B5EF4-FFF2-40B4-BE49-F238E27FC236}">
                <a16:creationId xmlns:a16="http://schemas.microsoft.com/office/drawing/2014/main" id="{169028ED-E0C5-416B-96EC-0B000BC36B18}"/>
              </a:ext>
            </a:extLst>
          </p:cNvPr>
          <p:cNvSpPr txBox="1"/>
          <p:nvPr userDrawn="1"/>
        </p:nvSpPr>
        <p:spPr>
          <a:xfrm>
            <a:off x="3638969" y="6355833"/>
            <a:ext cx="1855304" cy="369332"/>
          </a:xfrm>
          <a:prstGeom prst="rect">
            <a:avLst/>
          </a:prstGeom>
          <a:noFill/>
        </p:spPr>
        <p:txBody>
          <a:bodyPr wrap="square" rtlCol="0">
            <a:spAutoFit/>
          </a:bodyPr>
          <a:lstStyle/>
          <a:p>
            <a:pPr algn="ctr"/>
            <a:fld id="{6C8DB460-5AC8-4C2B-B119-CDD21F954625}" type="slidenum">
              <a:rPr lang="en-US" smtClean="0">
                <a:solidFill>
                  <a:srgbClr val="002060"/>
                </a:solidFill>
                <a:latin typeface="+mj-lt"/>
                <a:cs typeface="Arial" panose="020B0604020202020204" pitchFamily="34" charset="0"/>
              </a:rPr>
              <a:pPr algn="ctr"/>
              <a:t>‹#›</a:t>
            </a:fld>
            <a:endParaRPr lang="en-US" dirty="0">
              <a:solidFill>
                <a:srgbClr val="002060"/>
              </a:solidFill>
              <a:latin typeface="+mj-lt"/>
              <a:cs typeface="Arial" panose="020B0604020202020204" pitchFamily="34" charset="0"/>
            </a:endParaRPr>
          </a:p>
        </p:txBody>
      </p:sp>
    </p:spTree>
    <p:extLst>
      <p:ext uri="{BB962C8B-B14F-4D97-AF65-F5344CB8AC3E}">
        <p14:creationId xmlns:p14="http://schemas.microsoft.com/office/powerpoint/2010/main" val="14233155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losing Slide">
    <p:spTree>
      <p:nvGrpSpPr>
        <p:cNvPr id="1" name=""/>
        <p:cNvGrpSpPr/>
        <p:nvPr/>
      </p:nvGrpSpPr>
      <p:grpSpPr>
        <a:xfrm>
          <a:off x="0" y="0"/>
          <a:ext cx="0" cy="0"/>
          <a:chOff x="0" y="0"/>
          <a:chExt cx="0" cy="0"/>
        </a:xfrm>
      </p:grpSpPr>
      <p:pic>
        <p:nvPicPr>
          <p:cNvPr id="2" name="Picture 9" descr="PPT-General9.jpg"/>
          <p:cNvPicPr>
            <a:picLocks noChangeAspect="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10" descr="genbuffbacker.jpg"/>
          <p:cNvPicPr>
            <a:picLocks noChangeAspect="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824689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 MVC">
    <p:spTree>
      <p:nvGrpSpPr>
        <p:cNvPr id="1" name=""/>
        <p:cNvGrpSpPr/>
        <p:nvPr/>
      </p:nvGrpSpPr>
      <p:grpSpPr>
        <a:xfrm>
          <a:off x="0" y="0"/>
          <a:ext cx="0" cy="0"/>
          <a:chOff x="0" y="0"/>
          <a:chExt cx="0" cy="0"/>
        </a:xfrm>
      </p:grpSpPr>
      <p:pic>
        <p:nvPicPr>
          <p:cNvPr id="4" name="Picture 9" descr="MVC-ppt2.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itle 1"/>
          <p:cNvSpPr>
            <a:spLocks noGrp="1"/>
          </p:cNvSpPr>
          <p:nvPr>
            <p:ph type="ctrTitle"/>
          </p:nvPr>
        </p:nvSpPr>
        <p:spPr>
          <a:xfrm>
            <a:off x="360378" y="601090"/>
            <a:ext cx="4301269" cy="2305339"/>
          </a:xfrm>
          <a:prstGeom prst="rect">
            <a:avLst/>
          </a:prstGeom>
        </p:spPr>
        <p:txBody>
          <a:bodyPr anchor="b"/>
          <a:lstStyle>
            <a:lvl1pPr algn="l">
              <a:defRPr sz="4000" b="1" cap="none" spc="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a:cs typeface="Arial"/>
              </a:defRPr>
            </a:lvl1pPr>
          </a:lstStyle>
          <a:p>
            <a:r>
              <a:rPr lang="en-US"/>
              <a:t>Click to edit Master title style</a:t>
            </a:r>
            <a:endParaRPr lang="en-US" dirty="0"/>
          </a:p>
        </p:txBody>
      </p:sp>
      <p:sp>
        <p:nvSpPr>
          <p:cNvPr id="8" name="Subtitle 2"/>
          <p:cNvSpPr>
            <a:spLocks noGrp="1"/>
          </p:cNvSpPr>
          <p:nvPr>
            <p:ph type="subTitle" idx="1"/>
          </p:nvPr>
        </p:nvSpPr>
        <p:spPr>
          <a:xfrm>
            <a:off x="360378" y="3137687"/>
            <a:ext cx="4301269" cy="1752600"/>
          </a:xfrm>
          <a:prstGeom prst="rect">
            <a:avLst/>
          </a:prstGeom>
        </p:spPr>
        <p:txBody>
          <a:bodyPr/>
          <a:lstStyle>
            <a:lvl1pPr marL="0" indent="0" algn="l">
              <a:buNone/>
              <a:defRPr>
                <a:solidFill>
                  <a:srgbClr val="ECE9C6"/>
                </a:solidFill>
                <a:effectLst>
                  <a:outerShdw blurRad="34925" dist="12700" dir="14400000" rotWithShape="0">
                    <a:prstClr val="black">
                      <a:alpha val="21000"/>
                    </a:prstClr>
                  </a:outerShdw>
                </a:effectLst>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10740967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357462" y="6411286"/>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2"/>
                </a:solidFill>
                <a:latin typeface="+mn-lt"/>
                <a:ea typeface="+mn-ea"/>
                <a:cs typeface="+mn-cs"/>
              </a:defRPr>
            </a:lvl1pPr>
          </a:lstStyle>
          <a:p>
            <a:pPr>
              <a:defRPr/>
            </a:pPr>
            <a:fld id="{10DA1A4F-3D9D-4EC4-B0B1-93E85D9B25FE}" type="datetime1">
              <a:rPr lang="en-US" smtClean="0"/>
              <a:t>9/2/2019</a:t>
            </a:fld>
            <a:endParaRPr lang="en-US" dirty="0"/>
          </a:p>
        </p:txBody>
      </p:sp>
      <p:sp>
        <p:nvSpPr>
          <p:cNvPr id="5" name="Footer Placeholder 4"/>
          <p:cNvSpPr>
            <a:spLocks noGrp="1"/>
          </p:cNvSpPr>
          <p:nvPr>
            <p:ph type="ftr" sz="quarter" idx="3"/>
          </p:nvPr>
        </p:nvSpPr>
        <p:spPr>
          <a:xfrm>
            <a:off x="6102350" y="6317042"/>
            <a:ext cx="2895600" cy="365125"/>
          </a:xfrm>
          <a:prstGeom prst="rect">
            <a:avLst/>
          </a:prstGeom>
        </p:spPr>
        <p:txBody>
          <a:bodyPr vert="horz" lIns="91440" tIns="45720" rIns="91440" bIns="45720" rtlCol="0" anchor="ctr"/>
          <a:lstStyle>
            <a:lvl1pPr algn="ctr" fontAlgn="auto">
              <a:spcBef>
                <a:spcPts val="0"/>
              </a:spcBef>
              <a:spcAft>
                <a:spcPts val="0"/>
              </a:spcAft>
              <a:defRPr sz="1200" dirty="0">
                <a:solidFill>
                  <a:schemeClr val="tx2"/>
                </a:solidFill>
                <a:latin typeface="+mn-lt"/>
                <a:ea typeface="+mn-ea"/>
                <a:cs typeface="+mn-cs"/>
              </a:defRPr>
            </a:lvl1pPr>
          </a:lstStyle>
          <a:p>
            <a:pPr>
              <a:defRPr/>
            </a:pPr>
            <a:endParaRPr lang="en-US"/>
          </a:p>
        </p:txBody>
      </p:sp>
      <p:sp>
        <p:nvSpPr>
          <p:cNvPr id="6" name="Slide Number Placeholder 5"/>
          <p:cNvSpPr>
            <a:spLocks noGrp="1"/>
          </p:cNvSpPr>
          <p:nvPr>
            <p:ph type="sldNum" sz="quarter" idx="4"/>
          </p:nvPr>
        </p:nvSpPr>
        <p:spPr>
          <a:xfrm>
            <a:off x="4495800" y="6400800"/>
            <a:ext cx="485364" cy="312017"/>
          </a:xfrm>
          <a:prstGeom prst="rect">
            <a:avLst/>
          </a:prstGeom>
        </p:spPr>
        <p:txBody>
          <a:bodyPr vert="horz" lIns="91440" tIns="45720" rIns="91440" bIns="45720" rtlCol="0" anchor="ctr"/>
          <a:lstStyle>
            <a:lvl1pPr algn="r" fontAlgn="auto">
              <a:spcBef>
                <a:spcPts val="0"/>
              </a:spcBef>
              <a:spcAft>
                <a:spcPts val="0"/>
              </a:spcAft>
              <a:defRPr sz="1200" smtClean="0">
                <a:solidFill>
                  <a:schemeClr val="tx2"/>
                </a:solidFill>
                <a:latin typeface="+mn-lt"/>
                <a:ea typeface="+mn-ea"/>
                <a:cs typeface="+mn-cs"/>
              </a:defRPr>
            </a:lvl1pPr>
          </a:lstStyle>
          <a:p>
            <a:pPr>
              <a:defRPr/>
            </a:pPr>
            <a:fld id="{BF5384DF-3CC5-CF4E-9FE1-5084770CC286}" type="slidenum">
              <a:rPr lang="en-US"/>
              <a:pPr>
                <a:defRPr/>
              </a:pPr>
              <a:t>‹#›</a:t>
            </a:fld>
            <a:endParaRPr lang="en-US" dirty="0"/>
          </a:p>
        </p:txBody>
      </p:sp>
      <p:pic>
        <p:nvPicPr>
          <p:cNvPr id="9" name="Picture 8">
            <a:extLst>
              <a:ext uri="{FF2B5EF4-FFF2-40B4-BE49-F238E27FC236}">
                <a16:creationId xmlns:a16="http://schemas.microsoft.com/office/drawing/2014/main" id="{90330841-97EE-4E35-81AB-42D57A25F1A6}"/>
              </a:ext>
            </a:extLst>
          </p:cNvPr>
          <p:cNvPicPr>
            <a:picLocks noChangeAspect="1"/>
          </p:cNvPicPr>
          <p:nvPr userDrawn="1"/>
        </p:nvPicPr>
        <p:blipFill>
          <a:blip r:embed="rId16"/>
          <a:stretch>
            <a:fillRect/>
          </a:stretch>
        </p:blipFill>
        <p:spPr>
          <a:xfrm>
            <a:off x="6985902" y="6172200"/>
            <a:ext cx="1624698" cy="692149"/>
          </a:xfrm>
          <a:prstGeom prst="rect">
            <a:avLst/>
          </a:prstGeom>
        </p:spPr>
      </p:pic>
      <p:cxnSp>
        <p:nvCxnSpPr>
          <p:cNvPr id="10" name="Straight Connector 9">
            <a:extLst>
              <a:ext uri="{FF2B5EF4-FFF2-40B4-BE49-F238E27FC236}">
                <a16:creationId xmlns:a16="http://schemas.microsoft.com/office/drawing/2014/main" id="{72AF2B8B-9151-41AF-8CF5-FED4E5F14444}"/>
              </a:ext>
            </a:extLst>
          </p:cNvPr>
          <p:cNvCxnSpPr/>
          <p:nvPr userDrawn="1"/>
        </p:nvCxnSpPr>
        <p:spPr>
          <a:xfrm>
            <a:off x="0" y="6164510"/>
            <a:ext cx="9144000" cy="0"/>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B803890B-D09F-4CB1-A8D2-9BD28E6AA189}"/>
              </a:ext>
            </a:extLst>
          </p:cNvPr>
          <p:cNvCxnSpPr/>
          <p:nvPr userDrawn="1"/>
        </p:nvCxnSpPr>
        <p:spPr>
          <a:xfrm>
            <a:off x="0" y="609600"/>
            <a:ext cx="9144000"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859333"/>
      </p:ext>
    </p:extLst>
  </p:cSld>
  <p:clrMap bg1="lt1" tx1="dk1" bg2="lt2" tx2="dk2" accent1="accent1" accent2="accent2" accent3="accent3" accent4="accent4" accent5="accent5" accent6="accent6" hlink="hlink" folHlink="fol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 id="2147483742" r:id="rId13"/>
    <p:sldLayoutId id="2147483743" r:id="rId14"/>
  </p:sldLayoutIdLst>
  <p:hf hdr="0" ftr="0"/>
  <p:txStyles>
    <p:titleStyle>
      <a:lvl1pPr algn="ctr" rtl="0" eaLnBrk="1" fontAlgn="base" hangingPunct="1">
        <a:spcBef>
          <a:spcPct val="0"/>
        </a:spcBef>
        <a:spcAft>
          <a:spcPct val="0"/>
        </a:spcAft>
        <a:defRPr sz="5400" kern="1200">
          <a:solidFill>
            <a:schemeClr val="tx2"/>
          </a:solidFill>
          <a:latin typeface="+mj-lt"/>
          <a:ea typeface="ＭＳ Ｐゴシック" charset="0"/>
          <a:cs typeface="ＭＳ Ｐゴシック" charset="0"/>
        </a:defRPr>
      </a:lvl1pPr>
      <a:lvl2pPr algn="ctr" rtl="0" eaLnBrk="1" fontAlgn="base" hangingPunct="1">
        <a:spcBef>
          <a:spcPct val="0"/>
        </a:spcBef>
        <a:spcAft>
          <a:spcPct val="0"/>
        </a:spcAft>
        <a:defRPr sz="5400">
          <a:solidFill>
            <a:schemeClr val="tx2"/>
          </a:solidFill>
          <a:latin typeface="Book Antiqua" charset="0"/>
          <a:ea typeface="ＭＳ Ｐゴシック" charset="0"/>
          <a:cs typeface="ＭＳ Ｐゴシック" charset="0"/>
        </a:defRPr>
      </a:lvl2pPr>
      <a:lvl3pPr algn="ctr" rtl="0" eaLnBrk="1" fontAlgn="base" hangingPunct="1">
        <a:spcBef>
          <a:spcPct val="0"/>
        </a:spcBef>
        <a:spcAft>
          <a:spcPct val="0"/>
        </a:spcAft>
        <a:defRPr sz="5400">
          <a:solidFill>
            <a:schemeClr val="tx2"/>
          </a:solidFill>
          <a:latin typeface="Book Antiqua" charset="0"/>
          <a:ea typeface="ＭＳ Ｐゴシック" charset="0"/>
          <a:cs typeface="ＭＳ Ｐゴシック" charset="0"/>
        </a:defRPr>
      </a:lvl3pPr>
      <a:lvl4pPr algn="ctr" rtl="0" eaLnBrk="1" fontAlgn="base" hangingPunct="1">
        <a:spcBef>
          <a:spcPct val="0"/>
        </a:spcBef>
        <a:spcAft>
          <a:spcPct val="0"/>
        </a:spcAft>
        <a:defRPr sz="5400">
          <a:solidFill>
            <a:schemeClr val="tx2"/>
          </a:solidFill>
          <a:latin typeface="Book Antiqua" charset="0"/>
          <a:ea typeface="ＭＳ Ｐゴシック" charset="0"/>
          <a:cs typeface="ＭＳ Ｐゴシック" charset="0"/>
        </a:defRPr>
      </a:lvl4pPr>
      <a:lvl5pPr algn="ctr" rtl="0" eaLnBrk="1" fontAlgn="base" hangingPunct="1">
        <a:spcBef>
          <a:spcPct val="0"/>
        </a:spcBef>
        <a:spcAft>
          <a:spcPct val="0"/>
        </a:spcAft>
        <a:defRPr sz="5400">
          <a:solidFill>
            <a:schemeClr val="tx2"/>
          </a:solidFill>
          <a:latin typeface="Book Antiqua" charset="0"/>
          <a:ea typeface="ＭＳ Ｐゴシック" charset="0"/>
          <a:cs typeface="ＭＳ Ｐゴシック" charset="0"/>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algn="l" rtl="0" eaLnBrk="1" fontAlgn="base" hangingPunct="1">
        <a:spcBef>
          <a:spcPct val="20000"/>
        </a:spcBef>
        <a:spcAft>
          <a:spcPct val="0"/>
        </a:spcAft>
        <a:buClr>
          <a:schemeClr val="accent1"/>
        </a:buClr>
        <a:buFont typeface="Wingdings" charset="0"/>
        <a:defRPr sz="2400" kern="1200">
          <a:solidFill>
            <a:srgbClr val="262626"/>
          </a:solidFill>
          <a:latin typeface="+mn-lt"/>
          <a:ea typeface="ＭＳ Ｐゴシック" charset="0"/>
          <a:cs typeface="ＭＳ Ｐゴシック" charset="0"/>
        </a:defRPr>
      </a:lvl1pPr>
      <a:lvl2pPr marL="411163" algn="l" rtl="0" eaLnBrk="1" fontAlgn="base" hangingPunct="1">
        <a:spcBef>
          <a:spcPct val="20000"/>
        </a:spcBef>
        <a:spcAft>
          <a:spcPct val="0"/>
        </a:spcAft>
        <a:buClr>
          <a:schemeClr val="accent1"/>
        </a:buClr>
        <a:buFont typeface="Wingdings" charset="0"/>
        <a:defRPr sz="2200" kern="1200">
          <a:solidFill>
            <a:srgbClr val="262626"/>
          </a:solidFill>
          <a:latin typeface="+mn-lt"/>
          <a:ea typeface="ＭＳ Ｐゴシック" charset="0"/>
          <a:cs typeface="+mn-cs"/>
        </a:defRPr>
      </a:lvl2pPr>
      <a:lvl3pPr marL="776288" algn="l" rtl="0" eaLnBrk="1" fontAlgn="base" hangingPunct="1">
        <a:spcBef>
          <a:spcPct val="20000"/>
        </a:spcBef>
        <a:spcAft>
          <a:spcPct val="0"/>
        </a:spcAft>
        <a:buClr>
          <a:schemeClr val="accent1"/>
        </a:buClr>
        <a:buFont typeface="Wingdings" charset="0"/>
        <a:defRPr sz="2000" kern="1200">
          <a:solidFill>
            <a:srgbClr val="262626"/>
          </a:solidFill>
          <a:latin typeface="+mn-lt"/>
          <a:ea typeface="ＭＳ Ｐゴシック" charset="0"/>
          <a:cs typeface="+mn-cs"/>
        </a:defRPr>
      </a:lvl3pPr>
      <a:lvl4pPr marL="1187450" algn="l" rtl="0" eaLnBrk="1" fontAlgn="base" hangingPunct="1">
        <a:spcBef>
          <a:spcPct val="20000"/>
        </a:spcBef>
        <a:spcAft>
          <a:spcPct val="0"/>
        </a:spcAft>
        <a:buClr>
          <a:schemeClr val="accent1"/>
        </a:buClr>
        <a:buFont typeface="Wingdings" charset="0"/>
        <a:defRPr kern="1200">
          <a:solidFill>
            <a:srgbClr val="262626"/>
          </a:solidFill>
          <a:latin typeface="+mn-lt"/>
          <a:ea typeface="ＭＳ Ｐゴシック" charset="0"/>
          <a:cs typeface="+mn-cs"/>
        </a:defRPr>
      </a:lvl4pPr>
      <a:lvl5pPr marL="1508125" algn="l" rtl="0" eaLnBrk="1" fontAlgn="base" hangingPunct="1">
        <a:spcBef>
          <a:spcPct val="20000"/>
        </a:spcBef>
        <a:spcAft>
          <a:spcPct val="0"/>
        </a:spcAft>
        <a:buClr>
          <a:schemeClr val="accent1"/>
        </a:buClr>
        <a:buFont typeface="Wingdings" charset="0"/>
        <a:defRPr sz="1600" kern="1200">
          <a:solidFill>
            <a:srgbClr val="262626"/>
          </a:solidFill>
          <a:latin typeface="+mn-lt"/>
          <a:ea typeface="ＭＳ Ｐゴシック" charset="0"/>
          <a:cs typeface="+mn-cs"/>
        </a:defRPr>
      </a:lvl5pPr>
      <a:lvl6pPr marL="214884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6pPr>
      <a:lvl7pPr marL="246888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7pPr>
      <a:lvl8pPr marL="278892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8pPr>
      <a:lvl9pPr marL="310896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jenstirrup.com/2017/07/01/whats-wrong-with-crisp-dm-and-is-there-an-alternative/" TargetMode="External"/><Relationship Id="rId2" Type="http://schemas.openxmlformats.org/officeDocument/2006/relationships/image" Target="../media/image16.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hyperlink" Target="https://www.sli.do/" TargetMode="Externa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slide" Target="slide3.xml"/><Relationship Id="rId7" Type="http://schemas.openxmlformats.org/officeDocument/2006/relationships/image" Target="../media/image120.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slide" Target="slide20.xml"/><Relationship Id="rId5" Type="http://schemas.openxmlformats.org/officeDocument/2006/relationships/image" Target="../media/image12.png"/><Relationship Id="rId4" Type="http://schemas.openxmlformats.org/officeDocument/2006/relationships/image" Target="../media/image1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hyperlink" Target="http://survey.datacommunitydc.org/reset" TargetMode="Externa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hyperlink" Target="https://www.kaggle.com/surveys/2017" TargetMode="Externa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hyperlink" Target="https://www.smartsheet.com/blog/demystifying-5-phases-project-management" TargetMode="External"/><Relationship Id="rId2" Type="http://schemas.openxmlformats.org/officeDocument/2006/relationships/image" Target="../media/image20.jpeg"/><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hyperlink" Target="https://github.com/NovaVolunteer/Practice_Application_DS"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hyperlink" Target="https://honingds.com/blog/intro-to-data-science/" TargetMode="External"/><Relationship Id="rId2" Type="http://schemas.openxmlformats.org/officeDocument/2006/relationships/image" Target="../media/image13.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hyperlink" Target="http://sudeep.co/data-science/Understanding-the-Data-Science-Lifecycle/" TargetMode="External"/><Relationship Id="rId2" Type="http://schemas.openxmlformats.org/officeDocument/2006/relationships/chart" Target="../charts/chart1.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hyperlink" Target="https://www.researchgate.net/figure/CRISP-DM-process-model_fig3_261307514" TargetMode="External"/><Relationship Id="rId2" Type="http://schemas.openxmlformats.org/officeDocument/2006/relationships/image" Target="../media/image15.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76200" y="0"/>
            <a:ext cx="9067800" cy="2286000"/>
          </a:xfrm>
        </p:spPr>
        <p:txBody>
          <a:bodyPr/>
          <a:lstStyle/>
          <a:p>
            <a:pPr algn="ctr"/>
            <a:r>
              <a:rPr lang="en-US" sz="2000" b="1" dirty="0">
                <a:solidFill>
                  <a:srgbClr val="002060"/>
                </a:solidFill>
                <a:latin typeface="Times New Roman" panose="02020603050405020304" pitchFamily="18" charset="0"/>
                <a:cs typeface="Times New Roman" panose="02020603050405020304" pitchFamily="18" charset="0"/>
              </a:rPr>
              <a:t>Overview and Data Science or Science of Data</a:t>
            </a:r>
            <a:endParaRPr lang="en-US" sz="1100" b="1" dirty="0">
              <a:solidFill>
                <a:srgbClr val="002060"/>
              </a:solidFill>
              <a:latin typeface="Times New Roman" panose="02020603050405020304" pitchFamily="18" charset="0"/>
              <a:cs typeface="Times New Roman" panose="02020603050405020304" pitchFamily="18" charset="0"/>
            </a:endParaRPr>
          </a:p>
          <a:p>
            <a:pPr algn="ctr"/>
            <a:r>
              <a:rPr lang="en-US" sz="1800" b="1" dirty="0">
                <a:solidFill>
                  <a:srgbClr val="002060"/>
                </a:solidFill>
                <a:latin typeface="Times New Roman" panose="02020603050405020304" pitchFamily="18" charset="0"/>
                <a:cs typeface="Times New Roman" panose="02020603050405020304" pitchFamily="18" charset="0"/>
              </a:rPr>
              <a:t>Brian Wright, PhD </a:t>
            </a:r>
          </a:p>
          <a:p>
            <a:pPr algn="ctr"/>
            <a:r>
              <a:rPr lang="en-US" sz="1800" b="1" dirty="0">
                <a:solidFill>
                  <a:srgbClr val="002060"/>
                </a:solidFill>
                <a:latin typeface="Times New Roman" panose="02020603050405020304" pitchFamily="18" charset="0"/>
                <a:cs typeface="Times New Roman" panose="02020603050405020304" pitchFamily="18" charset="0"/>
              </a:rPr>
              <a:t>brianwright@virginia.edu</a:t>
            </a:r>
          </a:p>
          <a:p>
            <a:pPr algn="ctr"/>
            <a:r>
              <a:rPr lang="en-US" sz="1800" b="1" dirty="0">
                <a:solidFill>
                  <a:srgbClr val="002060"/>
                </a:solidFill>
                <a:latin typeface="Times New Roman" panose="02020603050405020304" pitchFamily="18" charset="0"/>
                <a:cs typeface="Times New Roman" panose="02020603050405020304" pitchFamily="18" charset="0"/>
              </a:rPr>
              <a:t>Assistant Professor</a:t>
            </a:r>
          </a:p>
          <a:p>
            <a:pPr algn="ctr"/>
            <a:r>
              <a:rPr lang="en-US" sz="1800" b="1" dirty="0">
                <a:solidFill>
                  <a:srgbClr val="002060"/>
                </a:solidFill>
                <a:latin typeface="Times New Roman" panose="02020603050405020304" pitchFamily="18" charset="0"/>
                <a:cs typeface="Times New Roman" panose="02020603050405020304" pitchFamily="18" charset="0"/>
              </a:rPr>
              <a:t>Data Science Institute</a:t>
            </a:r>
          </a:p>
        </p:txBody>
      </p:sp>
      <p:pic>
        <p:nvPicPr>
          <p:cNvPr id="1026" name="Picture 2" descr="Image result for data science institute uva logo">
            <a:extLst>
              <a:ext uri="{FF2B5EF4-FFF2-40B4-BE49-F238E27FC236}">
                <a16:creationId xmlns:a16="http://schemas.microsoft.com/office/drawing/2014/main" id="{0317DA91-F918-48A8-9B37-1275DA1AFA9F}"/>
              </a:ext>
            </a:extLst>
          </p:cNvPr>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0" y="2057400"/>
            <a:ext cx="9144000" cy="4800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73309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A87924-5941-4D68-BA97-02DBA109EAFE}"/>
              </a:ext>
            </a:extLst>
          </p:cNvPr>
          <p:cNvSpPr>
            <a:spLocks noGrp="1"/>
          </p:cNvSpPr>
          <p:nvPr>
            <p:ph type="title"/>
          </p:nvPr>
        </p:nvSpPr>
        <p:spPr/>
        <p:txBody>
          <a:bodyPr/>
          <a:lstStyle/>
          <a:p>
            <a:endParaRPr lang="en-US"/>
          </a:p>
        </p:txBody>
      </p:sp>
      <p:sp>
        <p:nvSpPr>
          <p:cNvPr id="4" name="Slide Number Placeholder 3">
            <a:extLst>
              <a:ext uri="{FF2B5EF4-FFF2-40B4-BE49-F238E27FC236}">
                <a16:creationId xmlns:a16="http://schemas.microsoft.com/office/drawing/2014/main" id="{95D2F26C-6AD8-46B6-B532-7FC9F7EEA76C}"/>
              </a:ext>
            </a:extLst>
          </p:cNvPr>
          <p:cNvSpPr>
            <a:spLocks noGrp="1"/>
          </p:cNvSpPr>
          <p:nvPr>
            <p:ph type="sldNum" sz="quarter" idx="12"/>
          </p:nvPr>
        </p:nvSpPr>
        <p:spPr/>
        <p:txBody>
          <a:bodyPr/>
          <a:lstStyle/>
          <a:p>
            <a:fld id="{5ACD0CF0-90CC-9C41-A77B-2776398A8C8B}" type="slidenum">
              <a:rPr lang="en-US" smtClean="0"/>
              <a:pPr/>
              <a:t>10</a:t>
            </a:fld>
            <a:endParaRPr lang="en-US"/>
          </a:p>
        </p:txBody>
      </p:sp>
      <p:pic>
        <p:nvPicPr>
          <p:cNvPr id="6" name="Picture 5">
            <a:extLst>
              <a:ext uri="{FF2B5EF4-FFF2-40B4-BE49-F238E27FC236}">
                <a16:creationId xmlns:a16="http://schemas.microsoft.com/office/drawing/2014/main" id="{BDB8277F-F3F1-4E52-AFD2-A18B35319155}"/>
              </a:ext>
            </a:extLst>
          </p:cNvPr>
          <p:cNvPicPr>
            <a:picLocks noChangeAspect="1"/>
          </p:cNvPicPr>
          <p:nvPr/>
        </p:nvPicPr>
        <p:blipFill>
          <a:blip r:embed="rId2"/>
          <a:stretch>
            <a:fillRect/>
          </a:stretch>
        </p:blipFill>
        <p:spPr>
          <a:xfrm>
            <a:off x="0" y="18269"/>
            <a:ext cx="9144000" cy="6821461"/>
          </a:xfrm>
          <a:prstGeom prst="rect">
            <a:avLst/>
          </a:prstGeom>
        </p:spPr>
      </p:pic>
      <p:sp>
        <p:nvSpPr>
          <p:cNvPr id="7" name="TextBox 6">
            <a:extLst>
              <a:ext uri="{FF2B5EF4-FFF2-40B4-BE49-F238E27FC236}">
                <a16:creationId xmlns:a16="http://schemas.microsoft.com/office/drawing/2014/main" id="{0077F888-41EE-4D6A-AD16-1DA31A0EACB4}"/>
              </a:ext>
            </a:extLst>
          </p:cNvPr>
          <p:cNvSpPr txBox="1"/>
          <p:nvPr/>
        </p:nvSpPr>
        <p:spPr>
          <a:xfrm>
            <a:off x="6477000" y="67509"/>
            <a:ext cx="1143000" cy="307777"/>
          </a:xfrm>
          <a:prstGeom prst="rect">
            <a:avLst/>
          </a:prstGeom>
          <a:noFill/>
        </p:spPr>
        <p:txBody>
          <a:bodyPr wrap="square" rtlCol="0">
            <a:spAutoFit/>
          </a:bodyPr>
          <a:lstStyle/>
          <a:p>
            <a:r>
              <a:rPr lang="en-US" sz="1400" dirty="0"/>
              <a:t>Microsoft</a:t>
            </a:r>
          </a:p>
        </p:txBody>
      </p:sp>
      <p:sp>
        <p:nvSpPr>
          <p:cNvPr id="8" name="TextBox 7">
            <a:extLst>
              <a:ext uri="{FF2B5EF4-FFF2-40B4-BE49-F238E27FC236}">
                <a16:creationId xmlns:a16="http://schemas.microsoft.com/office/drawing/2014/main" id="{4F5BDC77-8A00-4735-85B5-A8AF4E01B663}"/>
              </a:ext>
            </a:extLst>
          </p:cNvPr>
          <p:cNvSpPr txBox="1"/>
          <p:nvPr/>
        </p:nvSpPr>
        <p:spPr>
          <a:xfrm>
            <a:off x="5943600" y="6298692"/>
            <a:ext cx="2819400" cy="400110"/>
          </a:xfrm>
          <a:prstGeom prst="rect">
            <a:avLst/>
          </a:prstGeom>
          <a:noFill/>
        </p:spPr>
        <p:txBody>
          <a:bodyPr wrap="square" rtlCol="0">
            <a:spAutoFit/>
          </a:bodyPr>
          <a:lstStyle/>
          <a:p>
            <a:r>
              <a:rPr lang="en-US" sz="1000" dirty="0">
                <a:hlinkClick r:id="rId3"/>
              </a:rPr>
              <a:t>https://jenstirrup.com/2017/07/01/whats-wrong-with-crisp-dm-and-is-there-an-alternative/</a:t>
            </a:r>
            <a:endParaRPr lang="en-US" sz="1000" dirty="0"/>
          </a:p>
        </p:txBody>
      </p:sp>
    </p:spTree>
    <p:extLst>
      <p:ext uri="{BB962C8B-B14F-4D97-AF65-F5344CB8AC3E}">
        <p14:creationId xmlns:p14="http://schemas.microsoft.com/office/powerpoint/2010/main" val="13470415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7B87A3-4AA6-4C9B-ADB4-6DC13B2A88E5}"/>
              </a:ext>
            </a:extLst>
          </p:cNvPr>
          <p:cNvSpPr>
            <a:spLocks noGrp="1"/>
          </p:cNvSpPr>
          <p:nvPr>
            <p:ph type="title"/>
          </p:nvPr>
        </p:nvSpPr>
        <p:spPr>
          <a:xfrm>
            <a:off x="609600" y="1447800"/>
            <a:ext cx="7886700" cy="1981200"/>
          </a:xfrm>
        </p:spPr>
        <p:txBody>
          <a:bodyPr>
            <a:noAutofit/>
          </a:bodyPr>
          <a:lstStyle/>
          <a:p>
            <a:r>
              <a:rPr lang="en-US" sz="2400" dirty="0"/>
              <a:t>Exercise: What you think? Get in Groups of Five </a:t>
            </a:r>
            <a:br>
              <a:rPr lang="en-US" sz="2400" dirty="0"/>
            </a:br>
            <a:br>
              <a:rPr lang="en-US" sz="2400" dirty="0"/>
            </a:br>
            <a:r>
              <a:rPr lang="en-US" sz="2400" dirty="0"/>
              <a:t>What about these makes sense, what doesn’t and what would you draw…</a:t>
            </a:r>
            <a:br>
              <a:rPr lang="en-US" sz="2400" dirty="0"/>
            </a:br>
            <a:br>
              <a:rPr lang="en-US" sz="2400" dirty="0"/>
            </a:br>
            <a:endParaRPr lang="en-US" sz="2400" dirty="0"/>
          </a:p>
        </p:txBody>
      </p:sp>
      <p:sp>
        <p:nvSpPr>
          <p:cNvPr id="4" name="Slide Number Placeholder 3">
            <a:extLst>
              <a:ext uri="{FF2B5EF4-FFF2-40B4-BE49-F238E27FC236}">
                <a16:creationId xmlns:a16="http://schemas.microsoft.com/office/drawing/2014/main" id="{68ABEF60-5C37-4037-8D8C-E91847464BF8}"/>
              </a:ext>
            </a:extLst>
          </p:cNvPr>
          <p:cNvSpPr>
            <a:spLocks noGrp="1"/>
          </p:cNvSpPr>
          <p:nvPr>
            <p:ph type="sldNum" sz="quarter" idx="12"/>
          </p:nvPr>
        </p:nvSpPr>
        <p:spPr/>
        <p:txBody>
          <a:bodyPr/>
          <a:lstStyle/>
          <a:p>
            <a:fld id="{5ACD0CF0-90CC-9C41-A77B-2776398A8C8B}" type="slidenum">
              <a:rPr lang="en-US" smtClean="0"/>
              <a:pPr/>
              <a:t>11</a:t>
            </a:fld>
            <a:endParaRPr lang="en-US"/>
          </a:p>
        </p:txBody>
      </p:sp>
    </p:spTree>
    <p:extLst>
      <p:ext uri="{BB962C8B-B14F-4D97-AF65-F5344CB8AC3E}">
        <p14:creationId xmlns:p14="http://schemas.microsoft.com/office/powerpoint/2010/main" val="36758715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extBox 36">
            <a:extLst>
              <a:ext uri="{FF2B5EF4-FFF2-40B4-BE49-F238E27FC236}">
                <a16:creationId xmlns:a16="http://schemas.microsoft.com/office/drawing/2014/main" id="{E980281D-ABDB-4A29-B495-31E8444BC24E}"/>
              </a:ext>
            </a:extLst>
          </p:cNvPr>
          <p:cNvSpPr txBox="1"/>
          <p:nvPr/>
        </p:nvSpPr>
        <p:spPr>
          <a:xfrm>
            <a:off x="0" y="5867400"/>
            <a:ext cx="9144000" cy="407163"/>
          </a:xfrm>
          <a:prstGeom prst="rect">
            <a:avLst/>
          </a:prstGeom>
          <a:solidFill>
            <a:schemeClr val="bg1"/>
          </a:solidFill>
        </p:spPr>
        <p:txBody>
          <a:bodyPr wrap="square" rtlCol="0">
            <a:spAutoFit/>
          </a:bodyPr>
          <a:lstStyle/>
          <a:p>
            <a:endParaRPr lang="en-US" dirty="0"/>
          </a:p>
        </p:txBody>
      </p:sp>
      <p:sp>
        <p:nvSpPr>
          <p:cNvPr id="2" name="Title 1">
            <a:extLst>
              <a:ext uri="{FF2B5EF4-FFF2-40B4-BE49-F238E27FC236}">
                <a16:creationId xmlns:a16="http://schemas.microsoft.com/office/drawing/2014/main" id="{BC5FC907-BA79-4DB5-B57E-5F0A0D4199D6}"/>
              </a:ext>
            </a:extLst>
          </p:cNvPr>
          <p:cNvSpPr>
            <a:spLocks noGrp="1"/>
          </p:cNvSpPr>
          <p:nvPr>
            <p:ph type="title"/>
          </p:nvPr>
        </p:nvSpPr>
        <p:spPr>
          <a:xfrm>
            <a:off x="762000" y="76200"/>
            <a:ext cx="7886700" cy="731520"/>
          </a:xfrm>
        </p:spPr>
        <p:txBody>
          <a:bodyPr/>
          <a:lstStyle/>
          <a:p>
            <a:r>
              <a:rPr lang="en-US" dirty="0"/>
              <a:t>LIFECYCLE OF THE CLASS</a:t>
            </a:r>
          </a:p>
        </p:txBody>
      </p:sp>
      <p:sp>
        <p:nvSpPr>
          <p:cNvPr id="4" name="Slide Number Placeholder 3">
            <a:extLst>
              <a:ext uri="{FF2B5EF4-FFF2-40B4-BE49-F238E27FC236}">
                <a16:creationId xmlns:a16="http://schemas.microsoft.com/office/drawing/2014/main" id="{9AD7C5CE-FDB6-4F6D-ADE4-61366EAA0B81}"/>
              </a:ext>
            </a:extLst>
          </p:cNvPr>
          <p:cNvSpPr>
            <a:spLocks noGrp="1"/>
          </p:cNvSpPr>
          <p:nvPr>
            <p:ph type="sldNum" sz="quarter" idx="12"/>
          </p:nvPr>
        </p:nvSpPr>
        <p:spPr/>
        <p:txBody>
          <a:bodyPr/>
          <a:lstStyle/>
          <a:p>
            <a:fld id="{5ACD0CF0-90CC-9C41-A77B-2776398A8C8B}" type="slidenum">
              <a:rPr lang="en-US" smtClean="0"/>
              <a:pPr/>
              <a:t>12</a:t>
            </a:fld>
            <a:endParaRPr lang="en-US"/>
          </a:p>
        </p:txBody>
      </p:sp>
      <p:sp>
        <p:nvSpPr>
          <p:cNvPr id="6" name="Rectangle: Rounded Corners 5">
            <a:extLst>
              <a:ext uri="{FF2B5EF4-FFF2-40B4-BE49-F238E27FC236}">
                <a16:creationId xmlns:a16="http://schemas.microsoft.com/office/drawing/2014/main" id="{1773E055-4B11-4698-B0E4-6A28B5ED8B4C}"/>
              </a:ext>
            </a:extLst>
          </p:cNvPr>
          <p:cNvSpPr/>
          <p:nvPr/>
        </p:nvSpPr>
        <p:spPr>
          <a:xfrm>
            <a:off x="457200" y="2667000"/>
            <a:ext cx="1247167" cy="1066800"/>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dirty="0">
                <a:latin typeface="Agency FB" panose="020B0503020202020204" pitchFamily="34" charset="0"/>
              </a:rPr>
              <a:t>Data Acquisition/Storage</a:t>
            </a:r>
          </a:p>
        </p:txBody>
      </p:sp>
      <p:sp>
        <p:nvSpPr>
          <p:cNvPr id="8" name="Rectangle: Rounded Corners 7">
            <a:extLst>
              <a:ext uri="{FF2B5EF4-FFF2-40B4-BE49-F238E27FC236}">
                <a16:creationId xmlns:a16="http://schemas.microsoft.com/office/drawing/2014/main" id="{B513A96B-8951-45EB-9CEF-2C3B7D8C239A}"/>
              </a:ext>
            </a:extLst>
          </p:cNvPr>
          <p:cNvSpPr/>
          <p:nvPr/>
        </p:nvSpPr>
        <p:spPr>
          <a:xfrm>
            <a:off x="152400" y="838200"/>
            <a:ext cx="3733800" cy="1066800"/>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Agency FB" panose="020B0503020202020204" pitchFamily="34" charset="0"/>
              </a:rPr>
              <a:t>Question Development/Business Understanding </a:t>
            </a:r>
          </a:p>
        </p:txBody>
      </p:sp>
      <p:sp>
        <p:nvSpPr>
          <p:cNvPr id="11" name="Rectangle: Rounded Corners 10">
            <a:extLst>
              <a:ext uri="{FF2B5EF4-FFF2-40B4-BE49-F238E27FC236}">
                <a16:creationId xmlns:a16="http://schemas.microsoft.com/office/drawing/2014/main" id="{7BECEAA9-AFA4-4C29-9347-035D353047D6}"/>
              </a:ext>
            </a:extLst>
          </p:cNvPr>
          <p:cNvSpPr/>
          <p:nvPr/>
        </p:nvSpPr>
        <p:spPr>
          <a:xfrm>
            <a:off x="461515" y="4114800"/>
            <a:ext cx="1247167" cy="1066800"/>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dirty="0">
                <a:latin typeface="Agency FB" panose="020B0503020202020204" pitchFamily="34" charset="0"/>
              </a:rPr>
              <a:t>Data Cleaning</a:t>
            </a:r>
          </a:p>
        </p:txBody>
      </p:sp>
      <p:sp>
        <p:nvSpPr>
          <p:cNvPr id="12" name="Rectangle: Rounded Corners 11">
            <a:extLst>
              <a:ext uri="{FF2B5EF4-FFF2-40B4-BE49-F238E27FC236}">
                <a16:creationId xmlns:a16="http://schemas.microsoft.com/office/drawing/2014/main" id="{6A67957F-6108-4F1E-8CA2-38D28FCFF7D4}"/>
              </a:ext>
            </a:extLst>
          </p:cNvPr>
          <p:cNvSpPr/>
          <p:nvPr/>
        </p:nvSpPr>
        <p:spPr>
          <a:xfrm>
            <a:off x="2281686" y="3386583"/>
            <a:ext cx="1247167" cy="1066800"/>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dirty="0">
                <a:latin typeface="Agency FB" panose="020B0503020202020204" pitchFamily="34" charset="0"/>
              </a:rPr>
              <a:t>Data Exploration </a:t>
            </a:r>
          </a:p>
        </p:txBody>
      </p:sp>
      <p:sp>
        <p:nvSpPr>
          <p:cNvPr id="13" name="Rectangle: Rounded Corners 12">
            <a:extLst>
              <a:ext uri="{FF2B5EF4-FFF2-40B4-BE49-F238E27FC236}">
                <a16:creationId xmlns:a16="http://schemas.microsoft.com/office/drawing/2014/main" id="{44934D51-5B37-4B45-9FE0-1933E2AB926E}"/>
              </a:ext>
            </a:extLst>
          </p:cNvPr>
          <p:cNvSpPr/>
          <p:nvPr/>
        </p:nvSpPr>
        <p:spPr>
          <a:xfrm>
            <a:off x="4049333" y="2652511"/>
            <a:ext cx="1247167" cy="1066800"/>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dirty="0">
                <a:latin typeface="Agency FB" panose="020B0503020202020204" pitchFamily="34" charset="0"/>
              </a:rPr>
              <a:t>Modelling Building </a:t>
            </a:r>
          </a:p>
        </p:txBody>
      </p:sp>
      <p:sp>
        <p:nvSpPr>
          <p:cNvPr id="14" name="Rectangle: Rounded Corners 13">
            <a:extLst>
              <a:ext uri="{FF2B5EF4-FFF2-40B4-BE49-F238E27FC236}">
                <a16:creationId xmlns:a16="http://schemas.microsoft.com/office/drawing/2014/main" id="{1171C0E2-93ED-40E0-B2AC-9E8BC7C76212}"/>
              </a:ext>
            </a:extLst>
          </p:cNvPr>
          <p:cNvSpPr/>
          <p:nvPr/>
        </p:nvSpPr>
        <p:spPr>
          <a:xfrm>
            <a:off x="4049334" y="4114800"/>
            <a:ext cx="1247167" cy="1066800"/>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dirty="0">
                <a:latin typeface="Agency FB" panose="020B0503020202020204" pitchFamily="34" charset="0"/>
              </a:rPr>
              <a:t>Feature Engineering</a:t>
            </a:r>
          </a:p>
        </p:txBody>
      </p:sp>
      <p:sp>
        <p:nvSpPr>
          <p:cNvPr id="16" name="Rectangle: Rounded Corners 15">
            <a:extLst>
              <a:ext uri="{FF2B5EF4-FFF2-40B4-BE49-F238E27FC236}">
                <a16:creationId xmlns:a16="http://schemas.microsoft.com/office/drawing/2014/main" id="{097F07BF-7168-46B3-B4E6-A9226DF5B90B}"/>
              </a:ext>
            </a:extLst>
          </p:cNvPr>
          <p:cNvSpPr/>
          <p:nvPr/>
        </p:nvSpPr>
        <p:spPr>
          <a:xfrm>
            <a:off x="5898669" y="3315335"/>
            <a:ext cx="2767038" cy="1066800"/>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dirty="0">
                <a:latin typeface="Agency FB" panose="020B0503020202020204" pitchFamily="34" charset="0"/>
              </a:rPr>
              <a:t>Communications</a:t>
            </a:r>
          </a:p>
        </p:txBody>
      </p:sp>
      <p:cxnSp>
        <p:nvCxnSpPr>
          <p:cNvPr id="18" name="Straight Arrow Connector 17">
            <a:extLst>
              <a:ext uri="{FF2B5EF4-FFF2-40B4-BE49-F238E27FC236}">
                <a16:creationId xmlns:a16="http://schemas.microsoft.com/office/drawing/2014/main" id="{E24B6AC5-7524-458F-A7B8-461373CEC133}"/>
              </a:ext>
            </a:extLst>
          </p:cNvPr>
          <p:cNvCxnSpPr>
            <a:cxnSpLocks/>
            <a:stCxn id="8" idx="3"/>
            <a:endCxn id="21" idx="1"/>
          </p:cNvCxnSpPr>
          <p:nvPr/>
        </p:nvCxnSpPr>
        <p:spPr>
          <a:xfrm flipV="1">
            <a:off x="3886200" y="1173480"/>
            <a:ext cx="1844040" cy="1981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E0E63EB-C138-4525-8DB7-30DCAF6C8597}"/>
              </a:ext>
            </a:extLst>
          </p:cNvPr>
          <p:cNvCxnSpPr>
            <a:cxnSpLocks/>
            <a:endCxn id="22" idx="1"/>
          </p:cNvCxnSpPr>
          <p:nvPr/>
        </p:nvCxnSpPr>
        <p:spPr>
          <a:xfrm>
            <a:off x="3886200" y="1388529"/>
            <a:ext cx="1880451" cy="7755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Scroll: Vertical 20">
            <a:extLst>
              <a:ext uri="{FF2B5EF4-FFF2-40B4-BE49-F238E27FC236}">
                <a16:creationId xmlns:a16="http://schemas.microsoft.com/office/drawing/2014/main" id="{93CE9FFA-AB28-4700-A031-CE7410FE68D7}"/>
              </a:ext>
            </a:extLst>
          </p:cNvPr>
          <p:cNvSpPr/>
          <p:nvPr/>
        </p:nvSpPr>
        <p:spPr>
          <a:xfrm>
            <a:off x="5638800" y="807720"/>
            <a:ext cx="1371600" cy="731520"/>
          </a:xfrm>
          <a:prstGeom prst="verticalScrol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Agency FB" panose="020B0503020202020204" pitchFamily="34" charset="0"/>
              </a:rPr>
              <a:t>Project Charter</a:t>
            </a:r>
          </a:p>
        </p:txBody>
      </p:sp>
      <p:sp>
        <p:nvSpPr>
          <p:cNvPr id="22" name="Scroll: Vertical 21">
            <a:extLst>
              <a:ext uri="{FF2B5EF4-FFF2-40B4-BE49-F238E27FC236}">
                <a16:creationId xmlns:a16="http://schemas.microsoft.com/office/drawing/2014/main" id="{24361852-3BFC-4382-8BC3-59D31E1D2420}"/>
              </a:ext>
            </a:extLst>
          </p:cNvPr>
          <p:cNvSpPr/>
          <p:nvPr/>
        </p:nvSpPr>
        <p:spPr>
          <a:xfrm>
            <a:off x="5675211" y="1798320"/>
            <a:ext cx="1335189" cy="731520"/>
          </a:xfrm>
          <a:prstGeom prst="verticalScrol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Agency FB" panose="020B0503020202020204" pitchFamily="34" charset="0"/>
              </a:rPr>
              <a:t>Project Proposal</a:t>
            </a:r>
          </a:p>
        </p:txBody>
      </p:sp>
      <p:sp>
        <p:nvSpPr>
          <p:cNvPr id="26" name="Arrow: Right 25">
            <a:extLst>
              <a:ext uri="{FF2B5EF4-FFF2-40B4-BE49-F238E27FC236}">
                <a16:creationId xmlns:a16="http://schemas.microsoft.com/office/drawing/2014/main" id="{C4924ECD-E73D-4F02-A0BD-94C160721B80}"/>
              </a:ext>
            </a:extLst>
          </p:cNvPr>
          <p:cNvSpPr/>
          <p:nvPr/>
        </p:nvSpPr>
        <p:spPr>
          <a:xfrm rot="5400000">
            <a:off x="711511" y="3810000"/>
            <a:ext cx="304800" cy="228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Arrow: Right 26">
            <a:extLst>
              <a:ext uri="{FF2B5EF4-FFF2-40B4-BE49-F238E27FC236}">
                <a16:creationId xmlns:a16="http://schemas.microsoft.com/office/drawing/2014/main" id="{FC4C9243-585B-4D1B-818B-AA11FF048A55}"/>
              </a:ext>
            </a:extLst>
          </p:cNvPr>
          <p:cNvSpPr/>
          <p:nvPr/>
        </p:nvSpPr>
        <p:spPr>
          <a:xfrm>
            <a:off x="1842784" y="3577083"/>
            <a:ext cx="304800" cy="685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Arrow: Right 29">
            <a:extLst>
              <a:ext uri="{FF2B5EF4-FFF2-40B4-BE49-F238E27FC236}">
                <a16:creationId xmlns:a16="http://schemas.microsoft.com/office/drawing/2014/main" id="{5C906FF4-D9CD-4290-95DD-88ED5743EC16}"/>
              </a:ext>
            </a:extLst>
          </p:cNvPr>
          <p:cNvSpPr/>
          <p:nvPr/>
        </p:nvSpPr>
        <p:spPr>
          <a:xfrm rot="16200000">
            <a:off x="1104900" y="3805683"/>
            <a:ext cx="304800" cy="228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Arrow: Right 30">
            <a:extLst>
              <a:ext uri="{FF2B5EF4-FFF2-40B4-BE49-F238E27FC236}">
                <a16:creationId xmlns:a16="http://schemas.microsoft.com/office/drawing/2014/main" id="{E6ADFE9D-50A4-4281-AE33-E56E1CA32CF8}"/>
              </a:ext>
            </a:extLst>
          </p:cNvPr>
          <p:cNvSpPr/>
          <p:nvPr/>
        </p:nvSpPr>
        <p:spPr>
          <a:xfrm>
            <a:off x="3675147" y="3577083"/>
            <a:ext cx="304800" cy="685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Arrow: Right 31">
            <a:extLst>
              <a:ext uri="{FF2B5EF4-FFF2-40B4-BE49-F238E27FC236}">
                <a16:creationId xmlns:a16="http://schemas.microsoft.com/office/drawing/2014/main" id="{187A57DA-FFF2-4E07-BCB5-A0E758790941}"/>
              </a:ext>
            </a:extLst>
          </p:cNvPr>
          <p:cNvSpPr/>
          <p:nvPr/>
        </p:nvSpPr>
        <p:spPr>
          <a:xfrm rot="5400000">
            <a:off x="4292911" y="3801367"/>
            <a:ext cx="304800" cy="228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Arrow: Right 32">
            <a:extLst>
              <a:ext uri="{FF2B5EF4-FFF2-40B4-BE49-F238E27FC236}">
                <a16:creationId xmlns:a16="http://schemas.microsoft.com/office/drawing/2014/main" id="{967B4CCB-908A-4A11-AC9D-2A5A5182DD80}"/>
              </a:ext>
            </a:extLst>
          </p:cNvPr>
          <p:cNvSpPr/>
          <p:nvPr/>
        </p:nvSpPr>
        <p:spPr>
          <a:xfrm rot="16200000">
            <a:off x="4686300" y="3797050"/>
            <a:ext cx="304800" cy="228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Arrow: Right 33">
            <a:extLst>
              <a:ext uri="{FF2B5EF4-FFF2-40B4-BE49-F238E27FC236}">
                <a16:creationId xmlns:a16="http://schemas.microsoft.com/office/drawing/2014/main" id="{75B5FC0C-CC40-442F-8A54-85566ABDF611}"/>
              </a:ext>
            </a:extLst>
          </p:cNvPr>
          <p:cNvSpPr/>
          <p:nvPr/>
        </p:nvSpPr>
        <p:spPr>
          <a:xfrm>
            <a:off x="5410200" y="3577083"/>
            <a:ext cx="304800" cy="685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Scroll: Vertical 34">
            <a:extLst>
              <a:ext uri="{FF2B5EF4-FFF2-40B4-BE49-F238E27FC236}">
                <a16:creationId xmlns:a16="http://schemas.microsoft.com/office/drawing/2014/main" id="{5326A9A9-2D40-4E87-B53B-59FB56B4AE4F}"/>
              </a:ext>
            </a:extLst>
          </p:cNvPr>
          <p:cNvSpPr/>
          <p:nvPr/>
        </p:nvSpPr>
        <p:spPr>
          <a:xfrm>
            <a:off x="311791" y="5524500"/>
            <a:ext cx="1537984" cy="838200"/>
          </a:xfrm>
          <a:prstGeom prst="verticalScrol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Agency FB" panose="020B0503020202020204" pitchFamily="34" charset="0"/>
              </a:rPr>
              <a:t>Group Presentations</a:t>
            </a:r>
          </a:p>
        </p:txBody>
      </p:sp>
      <p:sp>
        <p:nvSpPr>
          <p:cNvPr id="36" name="Scroll: Vertical 35">
            <a:extLst>
              <a:ext uri="{FF2B5EF4-FFF2-40B4-BE49-F238E27FC236}">
                <a16:creationId xmlns:a16="http://schemas.microsoft.com/office/drawing/2014/main" id="{E98A64A5-C563-4545-8AFF-84A67F0E5EE9}"/>
              </a:ext>
            </a:extLst>
          </p:cNvPr>
          <p:cNvSpPr/>
          <p:nvPr/>
        </p:nvSpPr>
        <p:spPr>
          <a:xfrm>
            <a:off x="2137163" y="5508246"/>
            <a:ext cx="1537984" cy="838200"/>
          </a:xfrm>
          <a:prstGeom prst="verticalScrol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Agency FB" panose="020B0503020202020204" pitchFamily="34" charset="0"/>
              </a:rPr>
              <a:t>Group Presentations</a:t>
            </a:r>
          </a:p>
        </p:txBody>
      </p:sp>
      <p:cxnSp>
        <p:nvCxnSpPr>
          <p:cNvPr id="39" name="Straight Arrow Connector 38">
            <a:extLst>
              <a:ext uri="{FF2B5EF4-FFF2-40B4-BE49-F238E27FC236}">
                <a16:creationId xmlns:a16="http://schemas.microsoft.com/office/drawing/2014/main" id="{EDC5C934-5F10-43C9-A5CA-4C5CCCDAD8B2}"/>
              </a:ext>
            </a:extLst>
          </p:cNvPr>
          <p:cNvCxnSpPr>
            <a:stCxn id="11" idx="2"/>
            <a:endCxn id="35" idx="0"/>
          </p:cNvCxnSpPr>
          <p:nvPr/>
        </p:nvCxnSpPr>
        <p:spPr>
          <a:xfrm flipH="1">
            <a:off x="1080783" y="5181600"/>
            <a:ext cx="4316" cy="3429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0265991C-8E74-4612-B01F-FADB20A603CF}"/>
              </a:ext>
            </a:extLst>
          </p:cNvPr>
          <p:cNvCxnSpPr>
            <a:stCxn id="12" idx="2"/>
          </p:cNvCxnSpPr>
          <p:nvPr/>
        </p:nvCxnSpPr>
        <p:spPr>
          <a:xfrm flipH="1">
            <a:off x="2905269" y="4453383"/>
            <a:ext cx="1" cy="10330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5" name="Scroll: Vertical 44">
            <a:extLst>
              <a:ext uri="{FF2B5EF4-FFF2-40B4-BE49-F238E27FC236}">
                <a16:creationId xmlns:a16="http://schemas.microsoft.com/office/drawing/2014/main" id="{40BACFCC-DC2D-47D8-8AAE-C6BBC51E56BE}"/>
              </a:ext>
            </a:extLst>
          </p:cNvPr>
          <p:cNvSpPr/>
          <p:nvPr/>
        </p:nvSpPr>
        <p:spPr>
          <a:xfrm>
            <a:off x="7467600" y="4588889"/>
            <a:ext cx="1537984" cy="838200"/>
          </a:xfrm>
          <a:prstGeom prst="verticalScrol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Agency FB" panose="020B0503020202020204" pitchFamily="34" charset="0"/>
              </a:rPr>
              <a:t>Group Paper SEEDS</a:t>
            </a:r>
          </a:p>
        </p:txBody>
      </p:sp>
      <p:sp>
        <p:nvSpPr>
          <p:cNvPr id="46" name="Scroll: Vertical 45">
            <a:extLst>
              <a:ext uri="{FF2B5EF4-FFF2-40B4-BE49-F238E27FC236}">
                <a16:creationId xmlns:a16="http://schemas.microsoft.com/office/drawing/2014/main" id="{D01B43DA-A57C-48EE-92EE-1EE51D4C160E}"/>
              </a:ext>
            </a:extLst>
          </p:cNvPr>
          <p:cNvSpPr/>
          <p:nvPr/>
        </p:nvSpPr>
        <p:spPr>
          <a:xfrm>
            <a:off x="5624816" y="4588889"/>
            <a:ext cx="1537984" cy="838200"/>
          </a:xfrm>
          <a:prstGeom prst="verticalScrol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Agency FB" panose="020B0503020202020204" pitchFamily="34" charset="0"/>
              </a:rPr>
              <a:t>Capstone Poster</a:t>
            </a:r>
          </a:p>
        </p:txBody>
      </p:sp>
      <p:sp>
        <p:nvSpPr>
          <p:cNvPr id="47" name="Scroll: Vertical 46">
            <a:extLst>
              <a:ext uri="{FF2B5EF4-FFF2-40B4-BE49-F238E27FC236}">
                <a16:creationId xmlns:a16="http://schemas.microsoft.com/office/drawing/2014/main" id="{26D6707B-7F26-4AD9-8FC4-D913F0875BF7}"/>
              </a:ext>
            </a:extLst>
          </p:cNvPr>
          <p:cNvSpPr/>
          <p:nvPr/>
        </p:nvSpPr>
        <p:spPr>
          <a:xfrm>
            <a:off x="6553200" y="5524500"/>
            <a:ext cx="1537984" cy="708660"/>
          </a:xfrm>
          <a:prstGeom prst="verticalScrol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Agency FB" panose="020B0503020202020204" pitchFamily="34" charset="0"/>
              </a:rPr>
              <a:t>Final Presentations</a:t>
            </a:r>
          </a:p>
        </p:txBody>
      </p:sp>
      <p:sp>
        <p:nvSpPr>
          <p:cNvPr id="49" name="Arrow: Right 48">
            <a:extLst>
              <a:ext uri="{FF2B5EF4-FFF2-40B4-BE49-F238E27FC236}">
                <a16:creationId xmlns:a16="http://schemas.microsoft.com/office/drawing/2014/main" id="{2FDE0054-7AA1-462D-9603-FDACD9CCBAE7}"/>
              </a:ext>
            </a:extLst>
          </p:cNvPr>
          <p:cNvSpPr/>
          <p:nvPr/>
        </p:nvSpPr>
        <p:spPr>
          <a:xfrm rot="5400000">
            <a:off x="660076" y="2177603"/>
            <a:ext cx="407670" cy="228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Arrow: Right 49">
            <a:extLst>
              <a:ext uri="{FF2B5EF4-FFF2-40B4-BE49-F238E27FC236}">
                <a16:creationId xmlns:a16="http://schemas.microsoft.com/office/drawing/2014/main" id="{9F68761C-8587-4835-A980-E87540535E59}"/>
              </a:ext>
            </a:extLst>
          </p:cNvPr>
          <p:cNvSpPr/>
          <p:nvPr/>
        </p:nvSpPr>
        <p:spPr>
          <a:xfrm rot="16200000">
            <a:off x="1053465" y="2146935"/>
            <a:ext cx="407670" cy="228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2" name="Straight Arrow Connector 51">
            <a:extLst>
              <a:ext uri="{FF2B5EF4-FFF2-40B4-BE49-F238E27FC236}">
                <a16:creationId xmlns:a16="http://schemas.microsoft.com/office/drawing/2014/main" id="{469E8802-92AD-4E69-AC1C-46E30934BD96}"/>
              </a:ext>
            </a:extLst>
          </p:cNvPr>
          <p:cNvCxnSpPr>
            <a:stCxn id="16" idx="2"/>
            <a:endCxn id="46" idx="0"/>
          </p:cNvCxnSpPr>
          <p:nvPr/>
        </p:nvCxnSpPr>
        <p:spPr>
          <a:xfrm flipH="1">
            <a:off x="6393808" y="4382135"/>
            <a:ext cx="888380" cy="2067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F48BBFB2-0E95-46A2-9F3B-2FA5BFA76131}"/>
              </a:ext>
            </a:extLst>
          </p:cNvPr>
          <p:cNvCxnSpPr>
            <a:stCxn id="16" idx="2"/>
            <a:endCxn id="45" idx="0"/>
          </p:cNvCxnSpPr>
          <p:nvPr/>
        </p:nvCxnSpPr>
        <p:spPr>
          <a:xfrm>
            <a:off x="7282188" y="4382135"/>
            <a:ext cx="954404" cy="2067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0B77FF8C-9548-499B-8A42-3A27B628EC07}"/>
              </a:ext>
            </a:extLst>
          </p:cNvPr>
          <p:cNvCxnSpPr>
            <a:stCxn id="16" idx="2"/>
            <a:endCxn id="47" idx="0"/>
          </p:cNvCxnSpPr>
          <p:nvPr/>
        </p:nvCxnSpPr>
        <p:spPr>
          <a:xfrm>
            <a:off x="7282188" y="4382135"/>
            <a:ext cx="40004" cy="11423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84145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AAB59A-3BA4-4496-8204-61F1107E5B58}"/>
              </a:ext>
            </a:extLst>
          </p:cNvPr>
          <p:cNvSpPr>
            <a:spLocks noGrp="1"/>
          </p:cNvSpPr>
          <p:nvPr>
            <p:ph type="title"/>
          </p:nvPr>
        </p:nvSpPr>
        <p:spPr>
          <a:xfrm>
            <a:off x="468358" y="76200"/>
            <a:ext cx="7886700" cy="731520"/>
          </a:xfrm>
        </p:spPr>
        <p:txBody>
          <a:bodyPr/>
          <a:lstStyle/>
          <a:p>
            <a:r>
              <a:rPr lang="en-US" dirty="0"/>
              <a:t>Epicycle of Data Science </a:t>
            </a:r>
          </a:p>
        </p:txBody>
      </p:sp>
      <p:sp>
        <p:nvSpPr>
          <p:cNvPr id="3" name="Content Placeholder 2">
            <a:extLst>
              <a:ext uri="{FF2B5EF4-FFF2-40B4-BE49-F238E27FC236}">
                <a16:creationId xmlns:a16="http://schemas.microsoft.com/office/drawing/2014/main" id="{1E339A10-DF57-45E2-BD1C-B1E0829E022D}"/>
              </a:ext>
            </a:extLst>
          </p:cNvPr>
          <p:cNvSpPr>
            <a:spLocks noGrp="1"/>
          </p:cNvSpPr>
          <p:nvPr>
            <p:ph idx="1"/>
          </p:nvPr>
        </p:nvSpPr>
        <p:spPr>
          <a:xfrm>
            <a:off x="60416" y="914400"/>
            <a:ext cx="8702584" cy="4351338"/>
          </a:xfrm>
        </p:spPr>
        <p:txBody>
          <a:bodyPr/>
          <a:lstStyle/>
          <a:p>
            <a:pPr marL="457200" indent="-457200">
              <a:buFont typeface="+mj-lt"/>
              <a:buAutoNum type="arabicPeriod"/>
            </a:pPr>
            <a:r>
              <a:rPr lang="en-US" dirty="0">
                <a:solidFill>
                  <a:schemeClr val="tx2"/>
                </a:solidFill>
              </a:rPr>
              <a:t>Setting Expectations,</a:t>
            </a:r>
          </a:p>
          <a:p>
            <a:pPr marL="457200" indent="-457200">
              <a:buFont typeface="+mj-lt"/>
              <a:buAutoNum type="arabicPeriod"/>
            </a:pPr>
            <a:r>
              <a:rPr lang="en-US" dirty="0">
                <a:solidFill>
                  <a:schemeClr val="tx2"/>
                </a:solidFill>
              </a:rPr>
              <a:t>Collecting information (data), comparing the data to your expectations, and if the expectations don’t match,</a:t>
            </a:r>
          </a:p>
          <a:p>
            <a:pPr marL="457200" indent="-457200">
              <a:buFont typeface="+mj-lt"/>
              <a:buAutoNum type="arabicPeriod"/>
            </a:pPr>
            <a:r>
              <a:rPr lang="en-US" dirty="0">
                <a:solidFill>
                  <a:schemeClr val="tx2"/>
                </a:solidFill>
              </a:rPr>
              <a:t>Revising your expectations or fixing the data so your data and your expectations match.</a:t>
            </a:r>
          </a:p>
          <a:p>
            <a:endParaRPr lang="en-US" dirty="0">
              <a:solidFill>
                <a:schemeClr val="tx2"/>
              </a:solidFill>
            </a:endParaRPr>
          </a:p>
        </p:txBody>
      </p:sp>
      <p:sp>
        <p:nvSpPr>
          <p:cNvPr id="4" name="Slide Number Placeholder 3">
            <a:extLst>
              <a:ext uri="{FF2B5EF4-FFF2-40B4-BE49-F238E27FC236}">
                <a16:creationId xmlns:a16="http://schemas.microsoft.com/office/drawing/2014/main" id="{3D152A26-FC9C-4EA4-8A2C-17541D1170F4}"/>
              </a:ext>
            </a:extLst>
          </p:cNvPr>
          <p:cNvSpPr>
            <a:spLocks noGrp="1"/>
          </p:cNvSpPr>
          <p:nvPr>
            <p:ph type="sldNum" sz="quarter" idx="12"/>
          </p:nvPr>
        </p:nvSpPr>
        <p:spPr/>
        <p:txBody>
          <a:bodyPr/>
          <a:lstStyle/>
          <a:p>
            <a:fld id="{5ACD0CF0-90CC-9C41-A77B-2776398A8C8B}" type="slidenum">
              <a:rPr lang="en-US" smtClean="0"/>
              <a:pPr/>
              <a:t>13</a:t>
            </a:fld>
            <a:endParaRPr lang="en-US"/>
          </a:p>
        </p:txBody>
      </p:sp>
    </p:spTree>
    <p:extLst>
      <p:ext uri="{BB962C8B-B14F-4D97-AF65-F5344CB8AC3E}">
        <p14:creationId xmlns:p14="http://schemas.microsoft.com/office/powerpoint/2010/main" val="19503079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Arrow: Right 11">
            <a:extLst>
              <a:ext uri="{FF2B5EF4-FFF2-40B4-BE49-F238E27FC236}">
                <a16:creationId xmlns:a16="http://schemas.microsoft.com/office/drawing/2014/main" id="{79E7BBB4-8437-4705-A8E6-C2ED356594BD}"/>
              </a:ext>
            </a:extLst>
          </p:cNvPr>
          <p:cNvSpPr/>
          <p:nvPr/>
        </p:nvSpPr>
        <p:spPr>
          <a:xfrm rot="19740593">
            <a:off x="5374146" y="1497938"/>
            <a:ext cx="661939" cy="183033"/>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Right 12">
            <a:extLst>
              <a:ext uri="{FF2B5EF4-FFF2-40B4-BE49-F238E27FC236}">
                <a16:creationId xmlns:a16="http://schemas.microsoft.com/office/drawing/2014/main" id="{CC85EFC8-2F2A-40B0-A342-1FBDB34BA2A6}"/>
              </a:ext>
            </a:extLst>
          </p:cNvPr>
          <p:cNvSpPr/>
          <p:nvPr/>
        </p:nvSpPr>
        <p:spPr>
          <a:xfrm rot="5400000">
            <a:off x="4106487" y="3017737"/>
            <a:ext cx="661939" cy="204788"/>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Arrow: Right 13">
            <a:extLst>
              <a:ext uri="{FF2B5EF4-FFF2-40B4-BE49-F238E27FC236}">
                <a16:creationId xmlns:a16="http://schemas.microsoft.com/office/drawing/2014/main" id="{1CCB9435-40A2-4E38-BA7A-AE65B3D46C6A}"/>
              </a:ext>
            </a:extLst>
          </p:cNvPr>
          <p:cNvSpPr/>
          <p:nvPr/>
        </p:nvSpPr>
        <p:spPr>
          <a:xfrm rot="12481308">
            <a:off x="2785211" y="1561408"/>
            <a:ext cx="661939" cy="169454"/>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val 1">
            <a:extLst>
              <a:ext uri="{FF2B5EF4-FFF2-40B4-BE49-F238E27FC236}">
                <a16:creationId xmlns:a16="http://schemas.microsoft.com/office/drawing/2014/main" id="{CD2EB0A2-606F-49D5-9305-10031D8F288F}"/>
              </a:ext>
            </a:extLst>
          </p:cNvPr>
          <p:cNvSpPr/>
          <p:nvPr/>
        </p:nvSpPr>
        <p:spPr>
          <a:xfrm>
            <a:off x="3352800" y="929640"/>
            <a:ext cx="2133600" cy="19050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2"/>
          </p:nvPr>
        </p:nvSpPr>
        <p:spPr>
          <a:xfrm>
            <a:off x="2876550" y="6337301"/>
            <a:ext cx="2057400" cy="365125"/>
          </a:xfrm>
        </p:spPr>
        <p:txBody>
          <a:bodyPr/>
          <a:lstStyle/>
          <a:p>
            <a:fld id="{5ACD0CF0-90CC-9C41-A77B-2776398A8C8B}" type="slidenum">
              <a:rPr lang="en-US" smtClean="0"/>
              <a:pPr/>
              <a:t>14</a:t>
            </a:fld>
            <a:endParaRPr lang="en-US"/>
          </a:p>
        </p:txBody>
      </p:sp>
      <p:sp>
        <p:nvSpPr>
          <p:cNvPr id="8" name="Title 1"/>
          <p:cNvSpPr>
            <a:spLocks noGrp="1"/>
          </p:cNvSpPr>
          <p:nvPr>
            <p:ph type="title"/>
          </p:nvPr>
        </p:nvSpPr>
        <p:spPr>
          <a:xfrm>
            <a:off x="628650" y="18317"/>
            <a:ext cx="7886700" cy="548640"/>
          </a:xfrm>
        </p:spPr>
        <p:txBody>
          <a:bodyPr>
            <a:normAutofit/>
          </a:bodyPr>
          <a:lstStyle/>
          <a:p>
            <a:r>
              <a:rPr lang="en-US" sz="2400" dirty="0">
                <a:solidFill>
                  <a:srgbClr val="002060"/>
                </a:solidFill>
                <a:latin typeface="Times New Roman" panose="02020603050405020304" pitchFamily="18" charset="0"/>
                <a:cs typeface="Times New Roman" panose="02020603050405020304" pitchFamily="18" charset="0"/>
              </a:rPr>
              <a:t>Data Science Overview</a:t>
            </a:r>
          </a:p>
        </p:txBody>
      </p:sp>
      <p:sp>
        <p:nvSpPr>
          <p:cNvPr id="3" name="Oval 2">
            <a:extLst>
              <a:ext uri="{FF2B5EF4-FFF2-40B4-BE49-F238E27FC236}">
                <a16:creationId xmlns:a16="http://schemas.microsoft.com/office/drawing/2014/main" id="{4306DFC4-E987-4C14-96F8-44534517321E}"/>
              </a:ext>
            </a:extLst>
          </p:cNvPr>
          <p:cNvSpPr/>
          <p:nvPr/>
        </p:nvSpPr>
        <p:spPr>
          <a:xfrm>
            <a:off x="4387850" y="18288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79D7DB0B-EBCB-42CC-A835-61E2EE61D20D}"/>
              </a:ext>
            </a:extLst>
          </p:cNvPr>
          <p:cNvSpPr txBox="1"/>
          <p:nvPr/>
        </p:nvSpPr>
        <p:spPr>
          <a:xfrm>
            <a:off x="5027982" y="1567242"/>
            <a:ext cx="228600" cy="400110"/>
          </a:xfrm>
          <a:prstGeom prst="rect">
            <a:avLst/>
          </a:prstGeom>
          <a:noFill/>
        </p:spPr>
        <p:txBody>
          <a:bodyPr wrap="square" rtlCol="0">
            <a:spAutoFit/>
          </a:bodyPr>
          <a:lstStyle/>
          <a:p>
            <a:r>
              <a:rPr lang="en-US" sz="2000" dirty="0">
                <a:solidFill>
                  <a:schemeClr val="bg1"/>
                </a:solidFill>
                <a:latin typeface="Bernard MT Condensed" panose="02050806060905020404" pitchFamily="18" charset="0"/>
              </a:rPr>
              <a:t>1</a:t>
            </a:r>
          </a:p>
        </p:txBody>
      </p:sp>
      <p:sp>
        <p:nvSpPr>
          <p:cNvPr id="9" name="TextBox 8">
            <a:extLst>
              <a:ext uri="{FF2B5EF4-FFF2-40B4-BE49-F238E27FC236}">
                <a16:creationId xmlns:a16="http://schemas.microsoft.com/office/drawing/2014/main" id="{EF94B9F2-3425-416C-8E2A-4319E1FC84BF}"/>
              </a:ext>
            </a:extLst>
          </p:cNvPr>
          <p:cNvSpPr txBox="1"/>
          <p:nvPr/>
        </p:nvSpPr>
        <p:spPr>
          <a:xfrm>
            <a:off x="4267200" y="2239105"/>
            <a:ext cx="228600" cy="461665"/>
          </a:xfrm>
          <a:prstGeom prst="rect">
            <a:avLst/>
          </a:prstGeom>
          <a:noFill/>
        </p:spPr>
        <p:txBody>
          <a:bodyPr wrap="square" rtlCol="0">
            <a:spAutoFit/>
          </a:bodyPr>
          <a:lstStyle/>
          <a:p>
            <a:r>
              <a:rPr lang="en-US" sz="2400" dirty="0">
                <a:solidFill>
                  <a:schemeClr val="bg1"/>
                </a:solidFill>
                <a:latin typeface="Bernard MT Condensed" panose="02050806060905020404" pitchFamily="18" charset="0"/>
              </a:rPr>
              <a:t>2</a:t>
            </a:r>
          </a:p>
        </p:txBody>
      </p:sp>
      <p:sp>
        <p:nvSpPr>
          <p:cNvPr id="10" name="TextBox 9">
            <a:extLst>
              <a:ext uri="{FF2B5EF4-FFF2-40B4-BE49-F238E27FC236}">
                <a16:creationId xmlns:a16="http://schemas.microsoft.com/office/drawing/2014/main" id="{861154A0-7D8C-4D92-91A4-25686CA8BE30}"/>
              </a:ext>
            </a:extLst>
          </p:cNvPr>
          <p:cNvSpPr txBox="1"/>
          <p:nvPr/>
        </p:nvSpPr>
        <p:spPr>
          <a:xfrm>
            <a:off x="3527425" y="1567242"/>
            <a:ext cx="228600" cy="461665"/>
          </a:xfrm>
          <a:prstGeom prst="rect">
            <a:avLst/>
          </a:prstGeom>
          <a:noFill/>
        </p:spPr>
        <p:txBody>
          <a:bodyPr wrap="square" rtlCol="0">
            <a:spAutoFit/>
          </a:bodyPr>
          <a:lstStyle/>
          <a:p>
            <a:r>
              <a:rPr lang="en-US" sz="2400" dirty="0">
                <a:solidFill>
                  <a:schemeClr val="bg1"/>
                </a:solidFill>
                <a:latin typeface="Bernard MT Condensed" panose="02050806060905020404" pitchFamily="18" charset="0"/>
              </a:rPr>
              <a:t>3</a:t>
            </a:r>
          </a:p>
        </p:txBody>
      </p:sp>
      <p:sp>
        <p:nvSpPr>
          <p:cNvPr id="11" name="TextBox 10">
            <a:extLst>
              <a:ext uri="{FF2B5EF4-FFF2-40B4-BE49-F238E27FC236}">
                <a16:creationId xmlns:a16="http://schemas.microsoft.com/office/drawing/2014/main" id="{39175F3E-9226-4B85-B834-001B3EEDEBD4}"/>
              </a:ext>
            </a:extLst>
          </p:cNvPr>
          <p:cNvSpPr txBox="1"/>
          <p:nvPr/>
        </p:nvSpPr>
        <p:spPr>
          <a:xfrm>
            <a:off x="5950373" y="758457"/>
            <a:ext cx="1886112" cy="830997"/>
          </a:xfrm>
          <a:prstGeom prst="rect">
            <a:avLst/>
          </a:prstGeom>
          <a:noFill/>
        </p:spPr>
        <p:txBody>
          <a:bodyPr wrap="square" rtlCol="0">
            <a:spAutoFit/>
          </a:bodyPr>
          <a:lstStyle>
            <a:defPPr>
              <a:defRPr lang="en-US"/>
            </a:defPPr>
            <a:lvl1pPr>
              <a:defRPr>
                <a:latin typeface="Bodoni MT Black" panose="02070A03080606020203" pitchFamily="18" charset="0"/>
              </a:defRPr>
            </a:lvl1pPr>
          </a:lstStyle>
          <a:p>
            <a:pPr algn="ctr"/>
            <a:r>
              <a:rPr lang="en-US" sz="2400" dirty="0">
                <a:latin typeface="Agency FB" panose="020B0503020202020204" pitchFamily="34" charset="0"/>
              </a:rPr>
              <a:t>Develop Expectations</a:t>
            </a:r>
          </a:p>
        </p:txBody>
      </p:sp>
      <p:sp>
        <p:nvSpPr>
          <p:cNvPr id="15" name="TextBox 14">
            <a:extLst>
              <a:ext uri="{FF2B5EF4-FFF2-40B4-BE49-F238E27FC236}">
                <a16:creationId xmlns:a16="http://schemas.microsoft.com/office/drawing/2014/main" id="{ECA98E84-F3BC-4981-9897-8099E1AC6C2A}"/>
              </a:ext>
            </a:extLst>
          </p:cNvPr>
          <p:cNvSpPr txBox="1"/>
          <p:nvPr/>
        </p:nvSpPr>
        <p:spPr>
          <a:xfrm>
            <a:off x="3348269" y="3538835"/>
            <a:ext cx="2178374" cy="461665"/>
          </a:xfrm>
          <a:prstGeom prst="rect">
            <a:avLst/>
          </a:prstGeom>
          <a:noFill/>
        </p:spPr>
        <p:txBody>
          <a:bodyPr wrap="square" rtlCol="0">
            <a:spAutoFit/>
          </a:bodyPr>
          <a:lstStyle>
            <a:defPPr>
              <a:defRPr lang="en-US"/>
            </a:defPPr>
            <a:lvl1pPr>
              <a:defRPr>
                <a:latin typeface="Bodoni MT Black" panose="02070A03080606020203" pitchFamily="18" charset="0"/>
              </a:defRPr>
            </a:lvl1pPr>
          </a:lstStyle>
          <a:p>
            <a:pPr algn="ctr"/>
            <a:r>
              <a:rPr lang="en-US" sz="2400" dirty="0">
                <a:latin typeface="Agency FB" panose="020B0503020202020204" pitchFamily="34" charset="0"/>
              </a:rPr>
              <a:t>Collect Data</a:t>
            </a:r>
          </a:p>
        </p:txBody>
      </p:sp>
      <p:sp>
        <p:nvSpPr>
          <p:cNvPr id="16" name="TextBox 15">
            <a:extLst>
              <a:ext uri="{FF2B5EF4-FFF2-40B4-BE49-F238E27FC236}">
                <a16:creationId xmlns:a16="http://schemas.microsoft.com/office/drawing/2014/main" id="{B9EA169C-2C5F-4207-8A0B-E988C99D6A93}"/>
              </a:ext>
            </a:extLst>
          </p:cNvPr>
          <p:cNvSpPr txBox="1"/>
          <p:nvPr/>
        </p:nvSpPr>
        <p:spPr>
          <a:xfrm>
            <a:off x="1029585" y="777355"/>
            <a:ext cx="2038917" cy="830997"/>
          </a:xfrm>
          <a:prstGeom prst="rect">
            <a:avLst/>
          </a:prstGeom>
          <a:noFill/>
        </p:spPr>
        <p:txBody>
          <a:bodyPr wrap="square" rtlCol="0">
            <a:spAutoFit/>
          </a:bodyPr>
          <a:lstStyle/>
          <a:p>
            <a:pPr algn="ctr"/>
            <a:r>
              <a:rPr lang="en-US" sz="2400" dirty="0">
                <a:latin typeface="Agency FB" panose="020B0503020202020204" pitchFamily="34" charset="0"/>
              </a:rPr>
              <a:t>Match Expectations with Data</a:t>
            </a:r>
          </a:p>
        </p:txBody>
      </p:sp>
      <p:sp>
        <p:nvSpPr>
          <p:cNvPr id="17" name="Oval 16">
            <a:extLst>
              <a:ext uri="{FF2B5EF4-FFF2-40B4-BE49-F238E27FC236}">
                <a16:creationId xmlns:a16="http://schemas.microsoft.com/office/drawing/2014/main" id="{D6B4D219-CD83-4EBE-BBCE-7848F053C57C}"/>
              </a:ext>
            </a:extLst>
          </p:cNvPr>
          <p:cNvSpPr/>
          <p:nvPr/>
        </p:nvSpPr>
        <p:spPr>
          <a:xfrm>
            <a:off x="3429000" y="3962400"/>
            <a:ext cx="2133600" cy="1905000"/>
          </a:xfrm>
          <a:prstGeom prst="ellipse">
            <a:avLst/>
          </a:prstGeom>
          <a:solidFill>
            <a:srgbClr val="FF0000">
              <a:alpha val="41000"/>
            </a:srgb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B6248945-756B-437E-8F02-D9367FF81490}"/>
              </a:ext>
            </a:extLst>
          </p:cNvPr>
          <p:cNvSpPr txBox="1"/>
          <p:nvPr/>
        </p:nvSpPr>
        <p:spPr>
          <a:xfrm>
            <a:off x="3913353" y="4348423"/>
            <a:ext cx="1212526" cy="1200329"/>
          </a:xfrm>
          <a:prstGeom prst="rect">
            <a:avLst/>
          </a:prstGeom>
          <a:noFill/>
        </p:spPr>
        <p:txBody>
          <a:bodyPr wrap="square" rtlCol="0">
            <a:spAutoFit/>
          </a:bodyPr>
          <a:lstStyle/>
          <a:p>
            <a:pPr algn="ctr"/>
            <a:r>
              <a:rPr lang="en-US" sz="2400" dirty="0">
                <a:latin typeface="Agency FB" panose="020B0503020202020204" pitchFamily="34" charset="0"/>
              </a:rPr>
              <a:t>Stating the Question</a:t>
            </a:r>
          </a:p>
        </p:txBody>
      </p:sp>
      <p:sp>
        <p:nvSpPr>
          <p:cNvPr id="18" name="TextBox 17">
            <a:extLst>
              <a:ext uri="{FF2B5EF4-FFF2-40B4-BE49-F238E27FC236}">
                <a16:creationId xmlns:a16="http://schemas.microsoft.com/office/drawing/2014/main" id="{2504B03F-4E1F-4C29-87B8-6584A079EE52}"/>
              </a:ext>
            </a:extLst>
          </p:cNvPr>
          <p:cNvSpPr txBox="1"/>
          <p:nvPr/>
        </p:nvSpPr>
        <p:spPr>
          <a:xfrm>
            <a:off x="6082215" y="2042083"/>
            <a:ext cx="2571912" cy="830997"/>
          </a:xfrm>
          <a:prstGeom prst="rect">
            <a:avLst/>
          </a:prstGeom>
          <a:noFill/>
        </p:spPr>
        <p:txBody>
          <a:bodyPr wrap="square" rtlCol="0">
            <a:spAutoFit/>
          </a:bodyPr>
          <a:lstStyle>
            <a:defPPr>
              <a:defRPr lang="en-US"/>
            </a:defPPr>
            <a:lvl1pPr>
              <a:defRPr>
                <a:latin typeface="Bodoni MT Black" panose="02070A03080606020203" pitchFamily="18" charset="0"/>
              </a:defRPr>
            </a:lvl1pPr>
          </a:lstStyle>
          <a:p>
            <a:pPr algn="ctr"/>
            <a:r>
              <a:rPr lang="en-US" sz="2400" b="1" dirty="0">
                <a:solidFill>
                  <a:srgbClr val="0070C0"/>
                </a:solidFill>
                <a:latin typeface="Agency FB" panose="020B0503020202020204" pitchFamily="34" charset="0"/>
              </a:rPr>
              <a:t>Which of these is the most difficult?</a:t>
            </a:r>
          </a:p>
        </p:txBody>
      </p:sp>
      <p:sp>
        <p:nvSpPr>
          <p:cNvPr id="20" name="TextBox 19">
            <a:extLst>
              <a:ext uri="{FF2B5EF4-FFF2-40B4-BE49-F238E27FC236}">
                <a16:creationId xmlns:a16="http://schemas.microsoft.com/office/drawing/2014/main" id="{2CCF1C4C-EF2D-45C7-B425-F64B0E1229B4}"/>
              </a:ext>
            </a:extLst>
          </p:cNvPr>
          <p:cNvSpPr txBox="1"/>
          <p:nvPr/>
        </p:nvSpPr>
        <p:spPr>
          <a:xfrm>
            <a:off x="5982123" y="2943608"/>
            <a:ext cx="2650837" cy="1200329"/>
          </a:xfrm>
          <a:prstGeom prst="rect">
            <a:avLst/>
          </a:prstGeom>
          <a:noFill/>
        </p:spPr>
        <p:txBody>
          <a:bodyPr wrap="square" rtlCol="0">
            <a:spAutoFit/>
          </a:bodyPr>
          <a:lstStyle/>
          <a:p>
            <a:pPr algn="ctr"/>
            <a:r>
              <a:rPr lang="en-US" dirty="0">
                <a:hlinkClick r:id="rId2"/>
              </a:rPr>
              <a:t>https://www.sli.do/</a:t>
            </a:r>
            <a:endParaRPr lang="en-US" dirty="0"/>
          </a:p>
          <a:p>
            <a:pPr algn="ctr"/>
            <a:endParaRPr lang="en-US" dirty="0"/>
          </a:p>
          <a:p>
            <a:pPr algn="ctr"/>
            <a:r>
              <a:rPr lang="en-US" dirty="0"/>
              <a:t>Use Code Below to Vote</a:t>
            </a:r>
          </a:p>
          <a:p>
            <a:pPr algn="ctr"/>
            <a:r>
              <a:rPr lang="en-US" dirty="0"/>
              <a:t>#5370</a:t>
            </a:r>
          </a:p>
        </p:txBody>
      </p:sp>
    </p:spTree>
    <p:extLst>
      <p:ext uri="{BB962C8B-B14F-4D97-AF65-F5344CB8AC3E}">
        <p14:creationId xmlns:p14="http://schemas.microsoft.com/office/powerpoint/2010/main" val="589185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down)">
                                      <p:cBhvr>
                                        <p:cTn id="7" dur="580">
                                          <p:stCondLst>
                                            <p:cond delay="0"/>
                                          </p:stCondLst>
                                        </p:cTn>
                                        <p:tgtEl>
                                          <p:spTgt spid="18"/>
                                        </p:tgtEl>
                                      </p:cBhvr>
                                    </p:animEffect>
                                    <p:anim calcmode="lin" valueType="num">
                                      <p:cBhvr>
                                        <p:cTn id="8" dur="1822" tmFilter="0,0; 0.14,0.36; 0.43,0.73; 0.71,0.91; 1.0,1.0">
                                          <p:stCondLst>
                                            <p:cond delay="0"/>
                                          </p:stCondLst>
                                        </p:cTn>
                                        <p:tgtEl>
                                          <p:spTgt spid="18"/>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8"/>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8"/>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8"/>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8"/>
                                        </p:tgtEl>
                                        <p:attrNameLst>
                                          <p:attrName>ppt_y</p:attrName>
                                        </p:attrNameLst>
                                      </p:cBhvr>
                                      <p:tavLst>
                                        <p:tav tm="0" fmla="#ppt_y-sin(pi*$)/81">
                                          <p:val>
                                            <p:fltVal val="0"/>
                                          </p:val>
                                        </p:tav>
                                        <p:tav tm="100000">
                                          <p:val>
                                            <p:fltVal val="1"/>
                                          </p:val>
                                        </p:tav>
                                      </p:tavLst>
                                    </p:anim>
                                    <p:animScale>
                                      <p:cBhvr>
                                        <p:cTn id="13" dur="26">
                                          <p:stCondLst>
                                            <p:cond delay="650"/>
                                          </p:stCondLst>
                                        </p:cTn>
                                        <p:tgtEl>
                                          <p:spTgt spid="18"/>
                                        </p:tgtEl>
                                      </p:cBhvr>
                                      <p:to x="100000" y="60000"/>
                                    </p:animScale>
                                    <p:animScale>
                                      <p:cBhvr>
                                        <p:cTn id="14" dur="166" decel="50000">
                                          <p:stCondLst>
                                            <p:cond delay="676"/>
                                          </p:stCondLst>
                                        </p:cTn>
                                        <p:tgtEl>
                                          <p:spTgt spid="18"/>
                                        </p:tgtEl>
                                      </p:cBhvr>
                                      <p:to x="100000" y="100000"/>
                                    </p:animScale>
                                    <p:animScale>
                                      <p:cBhvr>
                                        <p:cTn id="15" dur="26">
                                          <p:stCondLst>
                                            <p:cond delay="1312"/>
                                          </p:stCondLst>
                                        </p:cTn>
                                        <p:tgtEl>
                                          <p:spTgt spid="18"/>
                                        </p:tgtEl>
                                      </p:cBhvr>
                                      <p:to x="100000" y="80000"/>
                                    </p:animScale>
                                    <p:animScale>
                                      <p:cBhvr>
                                        <p:cTn id="16" dur="166" decel="50000">
                                          <p:stCondLst>
                                            <p:cond delay="1338"/>
                                          </p:stCondLst>
                                        </p:cTn>
                                        <p:tgtEl>
                                          <p:spTgt spid="18"/>
                                        </p:tgtEl>
                                      </p:cBhvr>
                                      <p:to x="100000" y="100000"/>
                                    </p:animScale>
                                    <p:animScale>
                                      <p:cBhvr>
                                        <p:cTn id="17" dur="26">
                                          <p:stCondLst>
                                            <p:cond delay="1642"/>
                                          </p:stCondLst>
                                        </p:cTn>
                                        <p:tgtEl>
                                          <p:spTgt spid="18"/>
                                        </p:tgtEl>
                                      </p:cBhvr>
                                      <p:to x="100000" y="90000"/>
                                    </p:animScale>
                                    <p:animScale>
                                      <p:cBhvr>
                                        <p:cTn id="18" dur="166" decel="50000">
                                          <p:stCondLst>
                                            <p:cond delay="1668"/>
                                          </p:stCondLst>
                                        </p:cTn>
                                        <p:tgtEl>
                                          <p:spTgt spid="18"/>
                                        </p:tgtEl>
                                      </p:cBhvr>
                                      <p:to x="100000" y="100000"/>
                                    </p:animScale>
                                    <p:animScale>
                                      <p:cBhvr>
                                        <p:cTn id="19" dur="26">
                                          <p:stCondLst>
                                            <p:cond delay="1808"/>
                                          </p:stCondLst>
                                        </p:cTn>
                                        <p:tgtEl>
                                          <p:spTgt spid="18"/>
                                        </p:tgtEl>
                                      </p:cBhvr>
                                      <p:to x="100000" y="95000"/>
                                    </p:animScale>
                                    <p:animScale>
                                      <p:cBhvr>
                                        <p:cTn id="20" dur="166" decel="50000">
                                          <p:stCondLst>
                                            <p:cond delay="1834"/>
                                          </p:stCondLst>
                                        </p:cTn>
                                        <p:tgtEl>
                                          <p:spTgt spid="18"/>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8490" y="75685"/>
            <a:ext cx="7756263" cy="715304"/>
          </a:xfrm>
        </p:spPr>
        <p:txBody>
          <a:bodyPr/>
          <a:lstStyle/>
          <a:p>
            <a:r>
              <a:rPr lang="en-US" sz="2800" dirty="0"/>
              <a:t>Epicycle at Each Stage </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685800"/>
            <a:ext cx="8229600" cy="533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Rounded Corners 2">
            <a:extLst>
              <a:ext uri="{FF2B5EF4-FFF2-40B4-BE49-F238E27FC236}">
                <a16:creationId xmlns:a16="http://schemas.microsoft.com/office/drawing/2014/main" id="{AB4FA798-6324-4471-87EF-22B0CC96E1E5}"/>
              </a:ext>
            </a:extLst>
          </p:cNvPr>
          <p:cNvSpPr/>
          <p:nvPr/>
        </p:nvSpPr>
        <p:spPr>
          <a:xfrm>
            <a:off x="1066800" y="1524000"/>
            <a:ext cx="6934200" cy="533400"/>
          </a:xfrm>
          <a:prstGeom prst="roundRect">
            <a:avLst/>
          </a:prstGeom>
          <a:solidFill>
            <a:schemeClr val="bg2">
              <a:alpha val="25000"/>
            </a:schemeClr>
          </a:solidFill>
          <a:ln>
            <a:solidFill>
              <a:schemeClr val="accent1">
                <a:shade val="50000"/>
                <a:shade val="75000"/>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27738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998125-9E25-46F0-BBC4-14302CBCC2AB}"/>
              </a:ext>
            </a:extLst>
          </p:cNvPr>
          <p:cNvSpPr>
            <a:spLocks noGrp="1"/>
          </p:cNvSpPr>
          <p:nvPr>
            <p:ph type="title"/>
          </p:nvPr>
        </p:nvSpPr>
        <p:spPr>
          <a:xfrm>
            <a:off x="-152400" y="1752600"/>
            <a:ext cx="9448800" cy="731520"/>
          </a:xfrm>
        </p:spPr>
        <p:txBody>
          <a:bodyPr>
            <a:noAutofit/>
          </a:bodyPr>
          <a:lstStyle/>
          <a:p>
            <a:r>
              <a:rPr lang="en-US" sz="2400" dirty="0">
                <a:solidFill>
                  <a:srgbClr val="002060"/>
                </a:solidFill>
                <a:cs typeface="Aharoni" panose="02010803020104030203" pitchFamily="2" charset="-79"/>
              </a:rPr>
              <a:t>Research Practices Key to Question Definition/Expectations</a:t>
            </a:r>
          </a:p>
        </p:txBody>
      </p:sp>
      <p:sp>
        <p:nvSpPr>
          <p:cNvPr id="4" name="Slide Number Placeholder 3">
            <a:extLst>
              <a:ext uri="{FF2B5EF4-FFF2-40B4-BE49-F238E27FC236}">
                <a16:creationId xmlns:a16="http://schemas.microsoft.com/office/drawing/2014/main" id="{1234DEBF-CB9E-4B55-933E-03DF6B3D7C6F}"/>
              </a:ext>
            </a:extLst>
          </p:cNvPr>
          <p:cNvSpPr>
            <a:spLocks noGrp="1"/>
          </p:cNvSpPr>
          <p:nvPr>
            <p:ph type="sldNum" sz="quarter" idx="12"/>
          </p:nvPr>
        </p:nvSpPr>
        <p:spPr/>
        <p:txBody>
          <a:bodyPr/>
          <a:lstStyle/>
          <a:p>
            <a:fld id="{5ACD0CF0-90CC-9C41-A77B-2776398A8C8B}" type="slidenum">
              <a:rPr lang="en-US" smtClean="0"/>
              <a:pPr/>
              <a:t>16</a:t>
            </a:fld>
            <a:endParaRPr lang="en-US"/>
          </a:p>
        </p:txBody>
      </p:sp>
    </p:spTree>
    <p:extLst>
      <p:ext uri="{BB962C8B-B14F-4D97-AF65-F5344CB8AC3E}">
        <p14:creationId xmlns:p14="http://schemas.microsoft.com/office/powerpoint/2010/main" val="31658144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3813"/>
            <a:ext cx="8652681" cy="559558"/>
          </a:xfrm>
        </p:spPr>
        <p:txBody>
          <a:bodyPr/>
          <a:lstStyle/>
          <a:p>
            <a:r>
              <a:rPr lang="en-US" sz="2400" dirty="0">
                <a:solidFill>
                  <a:srgbClr val="002060"/>
                </a:solidFill>
                <a:latin typeface="+mj-lt"/>
                <a:cs typeface="Aharoni" panose="02010803020104030203" pitchFamily="2" charset="-79"/>
              </a:rPr>
              <a:t>Research Techniques</a:t>
            </a:r>
          </a:p>
        </p:txBody>
      </p:sp>
      <p:sp>
        <p:nvSpPr>
          <p:cNvPr id="5" name="Title 1"/>
          <p:cNvSpPr txBox="1">
            <a:spLocks/>
          </p:cNvSpPr>
          <p:nvPr/>
        </p:nvSpPr>
        <p:spPr>
          <a:xfrm>
            <a:off x="37533" y="685800"/>
            <a:ext cx="8843748" cy="5070171"/>
          </a:xfrm>
          <a:prstGeom prst="rect">
            <a:avLst/>
          </a:prstGeom>
        </p:spPr>
        <p:txBody>
          <a:bodyPr/>
          <a:lstStyle>
            <a:lvl1pPr marL="171450" indent="-171450" eaLnBrk="1" hangingPunct="1">
              <a:spcBef>
                <a:spcPct val="20000"/>
              </a:spcBef>
              <a:buClr>
                <a:schemeClr val="accent1"/>
              </a:buClr>
              <a:buFont typeface="Wingdings" panose="05000000000000000000" pitchFamily="2" charset="2"/>
              <a:buChar char="Ø"/>
              <a:defRPr sz="2400">
                <a:solidFill>
                  <a:srgbClr val="262626"/>
                </a:solidFill>
                <a:latin typeface="+mn-lt"/>
              </a:defRPr>
            </a:lvl1pPr>
            <a:lvl2pPr marL="514350" lvl="1" indent="-171450" eaLnBrk="1" hangingPunct="1">
              <a:spcBef>
                <a:spcPct val="20000"/>
              </a:spcBef>
              <a:buClr>
                <a:schemeClr val="accent1"/>
              </a:buClr>
              <a:buFont typeface="Wingdings" panose="05000000000000000000" pitchFamily="2" charset="2"/>
              <a:buChar char="v"/>
              <a:defRPr sz="2200">
                <a:solidFill>
                  <a:srgbClr val="262626"/>
                </a:solidFill>
                <a:latin typeface="+mn-lt"/>
                <a:cs typeface="+mn-cs"/>
              </a:defRPr>
            </a:lvl2pPr>
            <a:lvl3pPr marL="857250" indent="-171450" eaLnBrk="1" hangingPunct="1">
              <a:spcBef>
                <a:spcPct val="20000"/>
              </a:spcBef>
              <a:buClr>
                <a:schemeClr val="accent1"/>
              </a:buClr>
              <a:buFont typeface="Wingdings" panose="05000000000000000000" pitchFamily="2" charset="2"/>
              <a:buChar char="Ø"/>
              <a:defRPr sz="2000">
                <a:solidFill>
                  <a:srgbClr val="262626"/>
                </a:solidFill>
                <a:latin typeface="+mn-lt"/>
                <a:cs typeface="+mn-cs"/>
              </a:defRPr>
            </a:lvl3pPr>
            <a:lvl4pPr marL="1200150" indent="-171450" eaLnBrk="1" hangingPunct="1">
              <a:spcBef>
                <a:spcPct val="20000"/>
              </a:spcBef>
              <a:buClr>
                <a:schemeClr val="accent1"/>
              </a:buClr>
              <a:buFont typeface="Wingdings" panose="05000000000000000000" pitchFamily="2" charset="2"/>
              <a:buChar char="v"/>
              <a:defRPr>
                <a:solidFill>
                  <a:srgbClr val="262626"/>
                </a:solidFill>
                <a:latin typeface="+mn-lt"/>
                <a:cs typeface="+mn-cs"/>
              </a:defRPr>
            </a:lvl4pPr>
            <a:lvl5pPr marL="1543050" indent="-171450" eaLnBrk="1" hangingPunct="1">
              <a:spcBef>
                <a:spcPct val="20000"/>
              </a:spcBef>
              <a:buClr>
                <a:schemeClr val="accent1"/>
              </a:buClr>
              <a:buFont typeface="Wingdings" panose="05000000000000000000" pitchFamily="2" charset="2"/>
              <a:buChar char="Ø"/>
              <a:defRPr sz="1600">
                <a:solidFill>
                  <a:srgbClr val="262626"/>
                </a:solidFill>
                <a:latin typeface="+mn-lt"/>
                <a:cs typeface="+mn-cs"/>
              </a:defRPr>
            </a:lvl5pPr>
            <a:lvl6pPr marL="2148840" indent="-274320" defTabSz="914400">
              <a:spcBef>
                <a:spcPts val="400"/>
              </a:spcBef>
              <a:buClr>
                <a:schemeClr val="accent1"/>
              </a:buClr>
              <a:buFont typeface="Wingdings" pitchFamily="2" charset="2"/>
              <a:buChar char=""/>
              <a:defRPr sz="1400">
                <a:latin typeface="+mn-lt"/>
                <a:ea typeface="+mn-ea"/>
                <a:cs typeface="+mn-cs"/>
              </a:defRPr>
            </a:lvl6pPr>
            <a:lvl7pPr marL="2468880" indent="-274320" defTabSz="914400">
              <a:spcBef>
                <a:spcPts val="400"/>
              </a:spcBef>
              <a:buClr>
                <a:schemeClr val="accent1"/>
              </a:buClr>
              <a:buFont typeface="Wingdings" pitchFamily="2" charset="2"/>
              <a:buChar char=""/>
              <a:defRPr sz="1400">
                <a:latin typeface="+mn-lt"/>
                <a:ea typeface="+mn-ea"/>
                <a:cs typeface="+mn-cs"/>
              </a:defRPr>
            </a:lvl7pPr>
            <a:lvl8pPr marL="2788920" indent="-274320" defTabSz="914400">
              <a:spcBef>
                <a:spcPts val="400"/>
              </a:spcBef>
              <a:buClr>
                <a:schemeClr val="accent1"/>
              </a:buClr>
              <a:buFont typeface="Wingdings" pitchFamily="2" charset="2"/>
              <a:buChar char=""/>
              <a:defRPr sz="1400">
                <a:latin typeface="+mn-lt"/>
                <a:ea typeface="+mn-ea"/>
                <a:cs typeface="+mn-cs"/>
              </a:defRPr>
            </a:lvl8pPr>
            <a:lvl9pPr marL="3108960" indent="-274320" defTabSz="914400">
              <a:spcBef>
                <a:spcPts val="400"/>
              </a:spcBef>
              <a:buClr>
                <a:schemeClr val="accent1"/>
              </a:buClr>
              <a:buFont typeface="Wingdings" pitchFamily="2" charset="2"/>
              <a:buChar char=""/>
              <a:defRPr sz="1400">
                <a:latin typeface="+mn-lt"/>
                <a:ea typeface="+mn-ea"/>
                <a:cs typeface="+mn-cs"/>
              </a:defRPr>
            </a:lvl9pPr>
          </a:lstStyle>
          <a:p>
            <a:r>
              <a:rPr lang="en-US" dirty="0">
                <a:solidFill>
                  <a:schemeClr val="tx2"/>
                </a:solidFill>
              </a:rPr>
              <a:t> Create an informal Literature Review or business case review for the central topic of the issue being addressed</a:t>
            </a:r>
          </a:p>
          <a:p>
            <a:r>
              <a:rPr lang="en-US" dirty="0">
                <a:solidFill>
                  <a:schemeClr val="tx2"/>
                </a:solidFill>
              </a:rPr>
              <a:t> Subscribe to online journals or newsletters</a:t>
            </a:r>
          </a:p>
          <a:p>
            <a:r>
              <a:rPr lang="en-US" dirty="0">
                <a:solidFill>
                  <a:schemeClr val="tx2"/>
                </a:solidFill>
              </a:rPr>
              <a:t> Stay current with policy or regulatory changes in your field </a:t>
            </a:r>
          </a:p>
        </p:txBody>
      </p:sp>
      <p:sp>
        <p:nvSpPr>
          <p:cNvPr id="4" name="Title 1">
            <a:extLst>
              <a:ext uri="{FF2B5EF4-FFF2-40B4-BE49-F238E27FC236}">
                <a16:creationId xmlns:a16="http://schemas.microsoft.com/office/drawing/2014/main" id="{0C751AD5-269D-4EB2-839D-84567492F595}"/>
              </a:ext>
            </a:extLst>
          </p:cNvPr>
          <p:cNvSpPr txBox="1">
            <a:spLocks/>
          </p:cNvSpPr>
          <p:nvPr/>
        </p:nvSpPr>
        <p:spPr>
          <a:xfrm>
            <a:off x="62933" y="2895600"/>
            <a:ext cx="8843748" cy="1752600"/>
          </a:xfrm>
          <a:prstGeom prst="rect">
            <a:avLst/>
          </a:prstGeom>
        </p:spPr>
        <p:txBody>
          <a:bodyPr/>
          <a:lstStyle>
            <a:lvl1pPr marL="171450" indent="-171450" eaLnBrk="1" hangingPunct="1">
              <a:spcBef>
                <a:spcPct val="20000"/>
              </a:spcBef>
              <a:buClr>
                <a:schemeClr val="accent1"/>
              </a:buClr>
              <a:buFont typeface="Wingdings" panose="05000000000000000000" pitchFamily="2" charset="2"/>
              <a:buChar char="Ø"/>
              <a:defRPr sz="2400">
                <a:solidFill>
                  <a:srgbClr val="262626"/>
                </a:solidFill>
                <a:latin typeface="+mn-lt"/>
              </a:defRPr>
            </a:lvl1pPr>
            <a:lvl2pPr marL="514350" lvl="1" indent="-171450" eaLnBrk="1" hangingPunct="1">
              <a:spcBef>
                <a:spcPct val="20000"/>
              </a:spcBef>
              <a:buClr>
                <a:schemeClr val="accent1"/>
              </a:buClr>
              <a:buFont typeface="Wingdings" panose="05000000000000000000" pitchFamily="2" charset="2"/>
              <a:buChar char="v"/>
              <a:defRPr sz="2200">
                <a:solidFill>
                  <a:srgbClr val="262626"/>
                </a:solidFill>
                <a:latin typeface="+mn-lt"/>
                <a:cs typeface="+mn-cs"/>
              </a:defRPr>
            </a:lvl2pPr>
            <a:lvl3pPr marL="857250" indent="-171450" eaLnBrk="1" hangingPunct="1">
              <a:spcBef>
                <a:spcPct val="20000"/>
              </a:spcBef>
              <a:buClr>
                <a:schemeClr val="accent1"/>
              </a:buClr>
              <a:buFont typeface="Wingdings" panose="05000000000000000000" pitchFamily="2" charset="2"/>
              <a:buChar char="Ø"/>
              <a:defRPr sz="2000">
                <a:solidFill>
                  <a:srgbClr val="262626"/>
                </a:solidFill>
                <a:latin typeface="+mn-lt"/>
                <a:cs typeface="+mn-cs"/>
              </a:defRPr>
            </a:lvl3pPr>
            <a:lvl4pPr marL="1200150" indent="-171450" eaLnBrk="1" hangingPunct="1">
              <a:spcBef>
                <a:spcPct val="20000"/>
              </a:spcBef>
              <a:buClr>
                <a:schemeClr val="accent1"/>
              </a:buClr>
              <a:buFont typeface="Wingdings" panose="05000000000000000000" pitchFamily="2" charset="2"/>
              <a:buChar char="v"/>
              <a:defRPr>
                <a:solidFill>
                  <a:srgbClr val="262626"/>
                </a:solidFill>
                <a:latin typeface="+mn-lt"/>
                <a:cs typeface="+mn-cs"/>
              </a:defRPr>
            </a:lvl4pPr>
            <a:lvl5pPr marL="1543050" indent="-171450" eaLnBrk="1" hangingPunct="1">
              <a:spcBef>
                <a:spcPct val="20000"/>
              </a:spcBef>
              <a:buClr>
                <a:schemeClr val="accent1"/>
              </a:buClr>
              <a:buFont typeface="Wingdings" panose="05000000000000000000" pitchFamily="2" charset="2"/>
              <a:buChar char="Ø"/>
              <a:defRPr sz="1600">
                <a:solidFill>
                  <a:srgbClr val="262626"/>
                </a:solidFill>
                <a:latin typeface="+mn-lt"/>
                <a:cs typeface="+mn-cs"/>
              </a:defRPr>
            </a:lvl5pPr>
            <a:lvl6pPr marL="2148840" indent="-274320" defTabSz="914400">
              <a:spcBef>
                <a:spcPts val="400"/>
              </a:spcBef>
              <a:buClr>
                <a:schemeClr val="accent1"/>
              </a:buClr>
              <a:buFont typeface="Wingdings" pitchFamily="2" charset="2"/>
              <a:buChar char=""/>
              <a:defRPr sz="1400">
                <a:latin typeface="+mn-lt"/>
                <a:ea typeface="+mn-ea"/>
                <a:cs typeface="+mn-cs"/>
              </a:defRPr>
            </a:lvl6pPr>
            <a:lvl7pPr marL="2468880" indent="-274320" defTabSz="914400">
              <a:spcBef>
                <a:spcPts val="400"/>
              </a:spcBef>
              <a:buClr>
                <a:schemeClr val="accent1"/>
              </a:buClr>
              <a:buFont typeface="Wingdings" pitchFamily="2" charset="2"/>
              <a:buChar char=""/>
              <a:defRPr sz="1400">
                <a:latin typeface="+mn-lt"/>
                <a:ea typeface="+mn-ea"/>
                <a:cs typeface="+mn-cs"/>
              </a:defRPr>
            </a:lvl7pPr>
            <a:lvl8pPr marL="2788920" indent="-274320" defTabSz="914400">
              <a:spcBef>
                <a:spcPts val="400"/>
              </a:spcBef>
              <a:buClr>
                <a:schemeClr val="accent1"/>
              </a:buClr>
              <a:buFont typeface="Wingdings" pitchFamily="2" charset="2"/>
              <a:buChar char=""/>
              <a:defRPr sz="1400">
                <a:latin typeface="+mn-lt"/>
                <a:ea typeface="+mn-ea"/>
                <a:cs typeface="+mn-cs"/>
              </a:defRPr>
            </a:lvl8pPr>
            <a:lvl9pPr marL="3108960" indent="-274320" defTabSz="914400">
              <a:spcBef>
                <a:spcPts val="400"/>
              </a:spcBef>
              <a:buClr>
                <a:schemeClr val="accent1"/>
              </a:buClr>
              <a:buFont typeface="Wingdings" pitchFamily="2" charset="2"/>
              <a:buChar char=""/>
              <a:defRPr sz="1400">
                <a:latin typeface="+mn-lt"/>
                <a:ea typeface="+mn-ea"/>
                <a:cs typeface="+mn-cs"/>
              </a:defRPr>
            </a:lvl9pPr>
          </a:lstStyle>
          <a:p>
            <a:r>
              <a:rPr lang="en-US" dirty="0">
                <a:solidFill>
                  <a:schemeClr val="tx2"/>
                </a:solidFill>
              </a:rPr>
              <a:t> Have discussions with peers</a:t>
            </a:r>
          </a:p>
          <a:p>
            <a:r>
              <a:rPr lang="en-US" dirty="0">
                <a:solidFill>
                  <a:schemeClr val="tx2"/>
                </a:solidFill>
              </a:rPr>
              <a:t> Pull information from your previous work </a:t>
            </a:r>
          </a:p>
          <a:p>
            <a:r>
              <a:rPr lang="en-US" dirty="0">
                <a:solidFill>
                  <a:schemeClr val="tx2"/>
                </a:solidFill>
              </a:rPr>
              <a:t> Membership in professional groups </a:t>
            </a:r>
          </a:p>
          <a:p>
            <a:r>
              <a:rPr lang="en-US" dirty="0">
                <a:solidFill>
                  <a:schemeClr val="tx2"/>
                </a:solidFill>
              </a:rPr>
              <a:t> Attend conventions or training sessions</a:t>
            </a:r>
          </a:p>
          <a:p>
            <a:pPr marL="0" indent="0">
              <a:buNone/>
            </a:pPr>
            <a:endParaRPr lang="en-US" dirty="0">
              <a:solidFill>
                <a:schemeClr val="tx2"/>
              </a:solidFill>
            </a:endParaRPr>
          </a:p>
        </p:txBody>
      </p:sp>
    </p:spTree>
    <p:extLst>
      <p:ext uri="{BB962C8B-B14F-4D97-AF65-F5344CB8AC3E}">
        <p14:creationId xmlns:p14="http://schemas.microsoft.com/office/powerpoint/2010/main" val="3894990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fltVal val="0"/>
                                          </p:val>
                                        </p:tav>
                                        <p:tav tm="100000">
                                          <p:val>
                                            <p:strVal val="#ppt_w"/>
                                          </p:val>
                                        </p:tav>
                                      </p:tavLst>
                                    </p:anim>
                                    <p:anim calcmode="lin" valueType="num">
                                      <p:cBhvr>
                                        <p:cTn id="8" dur="1000" fill="hold"/>
                                        <p:tgtEl>
                                          <p:spTgt spid="5"/>
                                        </p:tgtEl>
                                        <p:attrNameLst>
                                          <p:attrName>ppt_h</p:attrName>
                                        </p:attrNameLst>
                                      </p:cBhvr>
                                      <p:tavLst>
                                        <p:tav tm="0">
                                          <p:val>
                                            <p:fltVal val="0"/>
                                          </p:val>
                                        </p:tav>
                                        <p:tav tm="100000">
                                          <p:val>
                                            <p:strVal val="#ppt_h"/>
                                          </p:val>
                                        </p:tav>
                                      </p:tavLst>
                                    </p:anim>
                                    <p:anim calcmode="lin" valueType="num">
                                      <p:cBhvr>
                                        <p:cTn id="9" dur="1000" fill="hold"/>
                                        <p:tgtEl>
                                          <p:spTgt spid="5"/>
                                        </p:tgtEl>
                                        <p:attrNameLst>
                                          <p:attrName>style.rotation</p:attrName>
                                        </p:attrNameLst>
                                      </p:cBhvr>
                                      <p:tavLst>
                                        <p:tav tm="0">
                                          <p:val>
                                            <p:fltVal val="90"/>
                                          </p:val>
                                        </p:tav>
                                        <p:tav tm="100000">
                                          <p:val>
                                            <p:fltVal val="0"/>
                                          </p:val>
                                        </p:tav>
                                      </p:tavLst>
                                    </p:anim>
                                    <p:animEffect transition="in" filter="fade">
                                      <p:cBhvr>
                                        <p:cTn id="10" dur="10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26"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down)">
                                      <p:cBhvr>
                                        <p:cTn id="15" dur="580">
                                          <p:stCondLst>
                                            <p:cond delay="0"/>
                                          </p:stCondLst>
                                        </p:cTn>
                                        <p:tgtEl>
                                          <p:spTgt spid="4"/>
                                        </p:tgtEl>
                                      </p:cBhvr>
                                    </p:animEffect>
                                    <p:anim calcmode="lin" valueType="num">
                                      <p:cBhvr>
                                        <p:cTn id="16" dur="1822"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17" dur="664"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18" dur="664" tmFilter="0, 0; 0.125,0.2665; 0.25,0.4; 0.375,0.465; 0.5,0.5;  0.625,0.535; 0.75,0.6; 0.875,0.7335; 1,1">
                                          <p:stCondLst>
                                            <p:cond delay="664"/>
                                          </p:stCondLst>
                                        </p:cTn>
                                        <p:tgtEl>
                                          <p:spTgt spid="4"/>
                                        </p:tgtEl>
                                        <p:attrNameLst>
                                          <p:attrName>ppt_y</p:attrName>
                                        </p:attrNameLst>
                                      </p:cBhvr>
                                      <p:tavLst>
                                        <p:tav tm="0" fmla="#ppt_y-sin(pi*$)/9">
                                          <p:val>
                                            <p:fltVal val="0"/>
                                          </p:val>
                                        </p:tav>
                                        <p:tav tm="100000">
                                          <p:val>
                                            <p:fltVal val="1"/>
                                          </p:val>
                                        </p:tav>
                                      </p:tavLst>
                                    </p:anim>
                                    <p:anim calcmode="lin" valueType="num">
                                      <p:cBhvr>
                                        <p:cTn id="19" dur="332" tmFilter="0, 0; 0.125,0.2665; 0.25,0.4; 0.375,0.465; 0.5,0.5;  0.625,0.535; 0.75,0.6; 0.875,0.7335; 1,1">
                                          <p:stCondLst>
                                            <p:cond delay="1324"/>
                                          </p:stCondLst>
                                        </p:cTn>
                                        <p:tgtEl>
                                          <p:spTgt spid="4"/>
                                        </p:tgtEl>
                                        <p:attrNameLst>
                                          <p:attrName>ppt_y</p:attrName>
                                        </p:attrNameLst>
                                      </p:cBhvr>
                                      <p:tavLst>
                                        <p:tav tm="0" fmla="#ppt_y-sin(pi*$)/27">
                                          <p:val>
                                            <p:fltVal val="0"/>
                                          </p:val>
                                        </p:tav>
                                        <p:tav tm="100000">
                                          <p:val>
                                            <p:fltVal val="1"/>
                                          </p:val>
                                        </p:tav>
                                      </p:tavLst>
                                    </p:anim>
                                    <p:anim calcmode="lin" valueType="num">
                                      <p:cBhvr>
                                        <p:cTn id="20" dur="164" tmFilter="0, 0; 0.125,0.2665; 0.25,0.4; 0.375,0.465; 0.5,0.5;  0.625,0.535; 0.75,0.6; 0.875,0.7335; 1,1">
                                          <p:stCondLst>
                                            <p:cond delay="1656"/>
                                          </p:stCondLst>
                                        </p:cTn>
                                        <p:tgtEl>
                                          <p:spTgt spid="4"/>
                                        </p:tgtEl>
                                        <p:attrNameLst>
                                          <p:attrName>ppt_y</p:attrName>
                                        </p:attrNameLst>
                                      </p:cBhvr>
                                      <p:tavLst>
                                        <p:tav tm="0" fmla="#ppt_y-sin(pi*$)/81">
                                          <p:val>
                                            <p:fltVal val="0"/>
                                          </p:val>
                                        </p:tav>
                                        <p:tav tm="100000">
                                          <p:val>
                                            <p:fltVal val="1"/>
                                          </p:val>
                                        </p:tav>
                                      </p:tavLst>
                                    </p:anim>
                                    <p:animScale>
                                      <p:cBhvr>
                                        <p:cTn id="21" dur="26">
                                          <p:stCondLst>
                                            <p:cond delay="650"/>
                                          </p:stCondLst>
                                        </p:cTn>
                                        <p:tgtEl>
                                          <p:spTgt spid="4"/>
                                        </p:tgtEl>
                                      </p:cBhvr>
                                      <p:to x="100000" y="60000"/>
                                    </p:animScale>
                                    <p:animScale>
                                      <p:cBhvr>
                                        <p:cTn id="22" dur="166" decel="50000">
                                          <p:stCondLst>
                                            <p:cond delay="676"/>
                                          </p:stCondLst>
                                        </p:cTn>
                                        <p:tgtEl>
                                          <p:spTgt spid="4"/>
                                        </p:tgtEl>
                                      </p:cBhvr>
                                      <p:to x="100000" y="100000"/>
                                    </p:animScale>
                                    <p:animScale>
                                      <p:cBhvr>
                                        <p:cTn id="23" dur="26">
                                          <p:stCondLst>
                                            <p:cond delay="1312"/>
                                          </p:stCondLst>
                                        </p:cTn>
                                        <p:tgtEl>
                                          <p:spTgt spid="4"/>
                                        </p:tgtEl>
                                      </p:cBhvr>
                                      <p:to x="100000" y="80000"/>
                                    </p:animScale>
                                    <p:animScale>
                                      <p:cBhvr>
                                        <p:cTn id="24" dur="166" decel="50000">
                                          <p:stCondLst>
                                            <p:cond delay="1338"/>
                                          </p:stCondLst>
                                        </p:cTn>
                                        <p:tgtEl>
                                          <p:spTgt spid="4"/>
                                        </p:tgtEl>
                                      </p:cBhvr>
                                      <p:to x="100000" y="100000"/>
                                    </p:animScale>
                                    <p:animScale>
                                      <p:cBhvr>
                                        <p:cTn id="25" dur="26">
                                          <p:stCondLst>
                                            <p:cond delay="1642"/>
                                          </p:stCondLst>
                                        </p:cTn>
                                        <p:tgtEl>
                                          <p:spTgt spid="4"/>
                                        </p:tgtEl>
                                      </p:cBhvr>
                                      <p:to x="100000" y="90000"/>
                                    </p:animScale>
                                    <p:animScale>
                                      <p:cBhvr>
                                        <p:cTn id="26" dur="166" decel="50000">
                                          <p:stCondLst>
                                            <p:cond delay="1668"/>
                                          </p:stCondLst>
                                        </p:cTn>
                                        <p:tgtEl>
                                          <p:spTgt spid="4"/>
                                        </p:tgtEl>
                                      </p:cBhvr>
                                      <p:to x="100000" y="100000"/>
                                    </p:animScale>
                                    <p:animScale>
                                      <p:cBhvr>
                                        <p:cTn id="27" dur="26">
                                          <p:stCondLst>
                                            <p:cond delay="1808"/>
                                          </p:stCondLst>
                                        </p:cTn>
                                        <p:tgtEl>
                                          <p:spTgt spid="4"/>
                                        </p:tgtEl>
                                      </p:cBhvr>
                                      <p:to x="100000" y="95000"/>
                                    </p:animScale>
                                    <p:animScale>
                                      <p:cBhvr>
                                        <p:cTn id="28" dur="166" decel="50000">
                                          <p:stCondLst>
                                            <p:cond delay="1834"/>
                                          </p:stCondLst>
                                        </p:cTn>
                                        <p:tgtEl>
                                          <p:spTgt spid="4"/>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76200" y="762000"/>
            <a:ext cx="8724900" cy="2234458"/>
          </a:xfrm>
          <a:prstGeom prst="rect">
            <a:avLst/>
          </a:prstGeom>
        </p:spPr>
        <p:txBody>
          <a:bodyPr/>
          <a:lstStyle>
            <a:defPPr>
              <a:defRPr lang="en-US"/>
            </a:defPPr>
            <a:lvl1pPr marL="171450" indent="-171450" eaLnBrk="1" hangingPunct="1">
              <a:spcBef>
                <a:spcPct val="20000"/>
              </a:spcBef>
              <a:buClr>
                <a:schemeClr val="accent1"/>
              </a:buClr>
              <a:buFont typeface="Wingdings" panose="05000000000000000000" pitchFamily="2" charset="2"/>
              <a:buChar char="Ø"/>
              <a:defRPr sz="2400">
                <a:solidFill>
                  <a:srgbClr val="262626"/>
                </a:solidFill>
                <a:latin typeface="+mn-lt"/>
              </a:defRPr>
            </a:lvl1pPr>
            <a:lvl2pPr marL="514350" lvl="1" indent="-171450" eaLnBrk="1" hangingPunct="1">
              <a:spcBef>
                <a:spcPct val="20000"/>
              </a:spcBef>
              <a:buClr>
                <a:schemeClr val="accent1"/>
              </a:buClr>
              <a:buFont typeface="Wingdings" panose="05000000000000000000" pitchFamily="2" charset="2"/>
              <a:buChar char="v"/>
              <a:defRPr sz="2200">
                <a:solidFill>
                  <a:srgbClr val="262626"/>
                </a:solidFill>
                <a:latin typeface="+mn-lt"/>
                <a:cs typeface="+mn-cs"/>
              </a:defRPr>
            </a:lvl2pPr>
            <a:lvl3pPr marL="857250" indent="-171450" eaLnBrk="1" hangingPunct="1">
              <a:spcBef>
                <a:spcPct val="20000"/>
              </a:spcBef>
              <a:buClr>
                <a:schemeClr val="accent1"/>
              </a:buClr>
              <a:buFont typeface="Wingdings" panose="05000000000000000000" pitchFamily="2" charset="2"/>
              <a:buChar char="Ø"/>
              <a:defRPr sz="2000">
                <a:solidFill>
                  <a:srgbClr val="262626"/>
                </a:solidFill>
                <a:latin typeface="+mn-lt"/>
                <a:cs typeface="+mn-cs"/>
              </a:defRPr>
            </a:lvl3pPr>
            <a:lvl4pPr marL="1200150" indent="-171450" eaLnBrk="1" hangingPunct="1">
              <a:spcBef>
                <a:spcPct val="20000"/>
              </a:spcBef>
              <a:buClr>
                <a:schemeClr val="accent1"/>
              </a:buClr>
              <a:buFont typeface="Wingdings" panose="05000000000000000000" pitchFamily="2" charset="2"/>
              <a:buChar char="v"/>
              <a:defRPr>
                <a:solidFill>
                  <a:srgbClr val="262626"/>
                </a:solidFill>
                <a:latin typeface="+mn-lt"/>
                <a:cs typeface="+mn-cs"/>
              </a:defRPr>
            </a:lvl4pPr>
            <a:lvl5pPr marL="1543050" indent="-171450" eaLnBrk="1" hangingPunct="1">
              <a:spcBef>
                <a:spcPct val="20000"/>
              </a:spcBef>
              <a:buClr>
                <a:schemeClr val="accent1"/>
              </a:buClr>
              <a:buFont typeface="Wingdings" panose="05000000000000000000" pitchFamily="2" charset="2"/>
              <a:buChar char="Ø"/>
              <a:defRPr sz="1600">
                <a:solidFill>
                  <a:srgbClr val="262626"/>
                </a:solidFill>
                <a:latin typeface="+mn-lt"/>
                <a:cs typeface="+mn-cs"/>
              </a:defRPr>
            </a:lvl5pPr>
            <a:lvl6pPr marL="2148840" indent="-274320" defTabSz="914400">
              <a:spcBef>
                <a:spcPts val="400"/>
              </a:spcBef>
              <a:buClr>
                <a:schemeClr val="accent1"/>
              </a:buClr>
              <a:buFont typeface="Wingdings" pitchFamily="2" charset="2"/>
              <a:buChar char=""/>
              <a:defRPr sz="1400">
                <a:latin typeface="+mn-lt"/>
                <a:ea typeface="+mn-ea"/>
                <a:cs typeface="+mn-cs"/>
              </a:defRPr>
            </a:lvl6pPr>
            <a:lvl7pPr marL="2468880" indent="-274320" defTabSz="914400">
              <a:spcBef>
                <a:spcPts val="400"/>
              </a:spcBef>
              <a:buClr>
                <a:schemeClr val="accent1"/>
              </a:buClr>
              <a:buFont typeface="Wingdings" pitchFamily="2" charset="2"/>
              <a:buChar char=""/>
              <a:defRPr sz="1400">
                <a:latin typeface="+mn-lt"/>
                <a:ea typeface="+mn-ea"/>
                <a:cs typeface="+mn-cs"/>
              </a:defRPr>
            </a:lvl7pPr>
            <a:lvl8pPr marL="2788920" indent="-274320" defTabSz="914400">
              <a:spcBef>
                <a:spcPts val="400"/>
              </a:spcBef>
              <a:buClr>
                <a:schemeClr val="accent1"/>
              </a:buClr>
              <a:buFont typeface="Wingdings" pitchFamily="2" charset="2"/>
              <a:buChar char=""/>
              <a:defRPr sz="1400">
                <a:latin typeface="+mn-lt"/>
                <a:ea typeface="+mn-ea"/>
                <a:cs typeface="+mn-cs"/>
              </a:defRPr>
            </a:lvl8pPr>
            <a:lvl9pPr marL="3108960" indent="-274320" defTabSz="914400">
              <a:spcBef>
                <a:spcPts val="400"/>
              </a:spcBef>
              <a:buClr>
                <a:schemeClr val="accent1"/>
              </a:buClr>
              <a:buFont typeface="Wingdings" pitchFamily="2" charset="2"/>
              <a:buChar char=""/>
              <a:defRPr sz="1400">
                <a:latin typeface="+mn-lt"/>
                <a:ea typeface="+mn-ea"/>
                <a:cs typeface="+mn-cs"/>
              </a:defRPr>
            </a:lvl9pPr>
          </a:lstStyle>
          <a:p>
            <a:pPr marL="457200" indent="-457200">
              <a:buFont typeface="+mj-lt"/>
              <a:buAutoNum type="arabicPeriod"/>
            </a:pPr>
            <a:r>
              <a:rPr lang="en-US" dirty="0"/>
              <a:t> Gathering information on your question in a structured manner</a:t>
            </a:r>
          </a:p>
          <a:p>
            <a:pPr marL="457200" indent="-457200">
              <a:buFont typeface="+mj-lt"/>
              <a:buAutoNum type="arabicPeriod"/>
            </a:pPr>
            <a:r>
              <a:rPr lang="en-US" dirty="0"/>
              <a:t> Create an outline of sources</a:t>
            </a:r>
          </a:p>
          <a:p>
            <a:pPr marL="457200" indent="-457200">
              <a:buFont typeface="+mj-lt"/>
              <a:buAutoNum type="arabicPeriod"/>
            </a:pPr>
            <a:r>
              <a:rPr lang="en-US" dirty="0"/>
              <a:t> Reduce content to key resources </a:t>
            </a:r>
          </a:p>
          <a:p>
            <a:pPr marL="457200" indent="-457200">
              <a:buFont typeface="+mj-lt"/>
              <a:buAutoNum type="arabicPeriod"/>
            </a:pPr>
            <a:r>
              <a:rPr lang="en-US" dirty="0"/>
              <a:t> Summarize into themes or supportive information</a:t>
            </a:r>
          </a:p>
        </p:txBody>
      </p:sp>
      <p:sp>
        <p:nvSpPr>
          <p:cNvPr id="4" name="Rectangle 3"/>
          <p:cNvSpPr/>
          <p:nvPr/>
        </p:nvSpPr>
        <p:spPr>
          <a:xfrm>
            <a:off x="914400" y="76200"/>
            <a:ext cx="7715250" cy="523220"/>
          </a:xfrm>
          <a:prstGeom prst="rect">
            <a:avLst/>
          </a:prstGeom>
        </p:spPr>
        <p:txBody>
          <a:bodyPr/>
          <a:lstStyle/>
          <a:p>
            <a:pPr algn="ctr"/>
            <a:r>
              <a:rPr lang="en-US" sz="2400" b="1" dirty="0">
                <a:solidFill>
                  <a:srgbClr val="002060"/>
                </a:solidFill>
                <a:latin typeface="+mj-lt"/>
                <a:cs typeface="Aharoni" panose="02010803020104030203" pitchFamily="2" charset="-79"/>
              </a:rPr>
              <a:t>Literature/Research Review </a:t>
            </a:r>
          </a:p>
        </p:txBody>
      </p:sp>
      <p:sp>
        <p:nvSpPr>
          <p:cNvPr id="2" name="Isosceles Triangle 1">
            <a:extLst>
              <a:ext uri="{FF2B5EF4-FFF2-40B4-BE49-F238E27FC236}">
                <a16:creationId xmlns:a16="http://schemas.microsoft.com/office/drawing/2014/main" id="{75D46F3D-D7C3-4845-B881-597E2E3AFB43}"/>
              </a:ext>
            </a:extLst>
          </p:cNvPr>
          <p:cNvSpPr/>
          <p:nvPr/>
        </p:nvSpPr>
        <p:spPr>
          <a:xfrm rot="10800000">
            <a:off x="2895600" y="3276600"/>
            <a:ext cx="3124200" cy="2234458"/>
          </a:xfrm>
          <a:prstGeom prst="triangle">
            <a:avLst/>
          </a:prstGeom>
          <a:solidFill>
            <a:schemeClr val="accent1">
              <a:alpha val="3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344714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122831" y="76200"/>
            <a:ext cx="8652681" cy="457200"/>
          </a:xfrm>
          <a:prstGeom prst="rect">
            <a:avLst/>
          </a:prstGeom>
        </p:spPr>
        <p:txBody>
          <a:bodyPr>
            <a:normAutofit/>
          </a:bodyPr>
          <a:lstStyle>
            <a:defPPr>
              <a:defRPr lang="en-US"/>
            </a:defPPr>
            <a:lvl1pPr algn="ctr" eaLnBrk="1" hangingPunct="1">
              <a:defRPr sz="2400" b="1">
                <a:solidFill>
                  <a:srgbClr val="002060"/>
                </a:solidFill>
                <a:latin typeface="Times New Roman" panose="02020603050405020304" pitchFamily="18" charset="0"/>
                <a:cs typeface="Times New Roman" panose="02020603050405020304" pitchFamily="18" charset="0"/>
              </a:defRPr>
            </a:lvl1pPr>
            <a:lvl2pPr algn="ctr" eaLnBrk="1" hangingPunct="1">
              <a:defRPr sz="5400">
                <a:solidFill>
                  <a:schemeClr val="tx2"/>
                </a:solidFill>
                <a:latin typeface="Book Antiqua" charset="0"/>
              </a:defRPr>
            </a:lvl2pPr>
            <a:lvl3pPr algn="ctr" eaLnBrk="1" hangingPunct="1">
              <a:defRPr sz="5400">
                <a:solidFill>
                  <a:schemeClr val="tx2"/>
                </a:solidFill>
                <a:latin typeface="Book Antiqua" charset="0"/>
              </a:defRPr>
            </a:lvl3pPr>
            <a:lvl4pPr algn="ctr" eaLnBrk="1" hangingPunct="1">
              <a:defRPr sz="5400">
                <a:solidFill>
                  <a:schemeClr val="tx2"/>
                </a:solidFill>
                <a:latin typeface="Book Antiqua" charset="0"/>
              </a:defRPr>
            </a:lvl4pPr>
            <a:lvl5pPr algn="ctr" eaLnBrk="1" hangingPunct="1">
              <a:defRPr sz="5400">
                <a:solidFill>
                  <a:schemeClr val="tx2"/>
                </a:solidFill>
                <a:latin typeface="Book Antiqua" charset="0"/>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r>
              <a:rPr lang="en-US" dirty="0"/>
              <a:t>Research Outcomes </a:t>
            </a:r>
          </a:p>
        </p:txBody>
      </p:sp>
      <p:sp>
        <p:nvSpPr>
          <p:cNvPr id="7" name="Title 1"/>
          <p:cNvSpPr txBox="1">
            <a:spLocks/>
          </p:cNvSpPr>
          <p:nvPr/>
        </p:nvSpPr>
        <p:spPr>
          <a:xfrm>
            <a:off x="76200" y="685800"/>
            <a:ext cx="8843748" cy="3962400"/>
          </a:xfrm>
          <a:prstGeom prst="rect">
            <a:avLst/>
          </a:prstGeom>
        </p:spPr>
        <p:txBody>
          <a:bodyPr/>
          <a:lstStyle>
            <a:lvl1pPr algn="ctr" rtl="0" eaLnBrk="1" fontAlgn="base" hangingPunct="1">
              <a:spcBef>
                <a:spcPct val="0"/>
              </a:spcBef>
              <a:spcAft>
                <a:spcPct val="0"/>
              </a:spcAft>
              <a:defRPr sz="4300" b="1" kern="1200">
                <a:solidFill>
                  <a:srgbClr val="595959"/>
                </a:solidFill>
                <a:latin typeface="Arial"/>
                <a:ea typeface="ＭＳ Ｐゴシック" charset="0"/>
                <a:cs typeface="Arial"/>
              </a:defRPr>
            </a:lvl1pPr>
            <a:lvl2pPr algn="ctr" rtl="0" eaLnBrk="1" fontAlgn="base" hangingPunct="1">
              <a:spcBef>
                <a:spcPct val="0"/>
              </a:spcBef>
              <a:spcAft>
                <a:spcPct val="0"/>
              </a:spcAft>
              <a:defRPr sz="5400">
                <a:solidFill>
                  <a:schemeClr val="tx2"/>
                </a:solidFill>
                <a:latin typeface="Book Antiqua" charset="0"/>
                <a:ea typeface="ＭＳ Ｐゴシック" charset="0"/>
                <a:cs typeface="ＭＳ Ｐゴシック" charset="0"/>
              </a:defRPr>
            </a:lvl2pPr>
            <a:lvl3pPr algn="ctr" rtl="0" eaLnBrk="1" fontAlgn="base" hangingPunct="1">
              <a:spcBef>
                <a:spcPct val="0"/>
              </a:spcBef>
              <a:spcAft>
                <a:spcPct val="0"/>
              </a:spcAft>
              <a:defRPr sz="5400">
                <a:solidFill>
                  <a:schemeClr val="tx2"/>
                </a:solidFill>
                <a:latin typeface="Book Antiqua" charset="0"/>
                <a:ea typeface="ＭＳ Ｐゴシック" charset="0"/>
                <a:cs typeface="ＭＳ Ｐゴシック" charset="0"/>
              </a:defRPr>
            </a:lvl3pPr>
            <a:lvl4pPr algn="ctr" rtl="0" eaLnBrk="1" fontAlgn="base" hangingPunct="1">
              <a:spcBef>
                <a:spcPct val="0"/>
              </a:spcBef>
              <a:spcAft>
                <a:spcPct val="0"/>
              </a:spcAft>
              <a:defRPr sz="5400">
                <a:solidFill>
                  <a:schemeClr val="tx2"/>
                </a:solidFill>
                <a:latin typeface="Book Antiqua" charset="0"/>
                <a:ea typeface="ＭＳ Ｐゴシック" charset="0"/>
                <a:cs typeface="ＭＳ Ｐゴシック" charset="0"/>
              </a:defRPr>
            </a:lvl4pPr>
            <a:lvl5pPr algn="ctr" rtl="0" eaLnBrk="1" fontAlgn="base" hangingPunct="1">
              <a:spcBef>
                <a:spcPct val="0"/>
              </a:spcBef>
              <a:spcAft>
                <a:spcPct val="0"/>
              </a:spcAft>
              <a:defRPr sz="5400">
                <a:solidFill>
                  <a:schemeClr val="tx2"/>
                </a:solidFill>
                <a:latin typeface="Book Antiqua" charset="0"/>
                <a:ea typeface="ＭＳ Ｐゴシック" charset="0"/>
                <a:cs typeface="ＭＳ Ｐゴシック" charset="0"/>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457200" indent="-457200" algn="l">
              <a:buFont typeface="+mj-lt"/>
              <a:buAutoNum type="arabicPeriod"/>
            </a:pPr>
            <a:r>
              <a:rPr lang="en-US" sz="2400" b="0" dirty="0">
                <a:solidFill>
                  <a:schemeClr val="tx2"/>
                </a:solidFill>
                <a:latin typeface="+mj-lt"/>
              </a:rPr>
              <a:t>Gives your recommendations and insight substance</a:t>
            </a:r>
          </a:p>
          <a:p>
            <a:pPr marL="457200" indent="-457200" algn="l">
              <a:buFont typeface="+mj-lt"/>
              <a:buAutoNum type="arabicPeriod"/>
            </a:pPr>
            <a:r>
              <a:rPr lang="en-US" sz="2400" b="0" dirty="0">
                <a:solidFill>
                  <a:schemeClr val="tx2"/>
                </a:solidFill>
                <a:latin typeface="+mj-lt"/>
              </a:rPr>
              <a:t>Increases your value as a knowledge worker</a:t>
            </a:r>
          </a:p>
          <a:p>
            <a:pPr marL="457200" indent="-457200" algn="l">
              <a:buFont typeface="+mj-lt"/>
              <a:buAutoNum type="arabicPeriod"/>
            </a:pPr>
            <a:r>
              <a:rPr lang="en-US" sz="2400" b="0" dirty="0">
                <a:solidFill>
                  <a:schemeClr val="tx2"/>
                </a:solidFill>
                <a:latin typeface="+mj-lt"/>
              </a:rPr>
              <a:t>Makes your organization more competitive from an intellectual capital standpoint </a:t>
            </a:r>
          </a:p>
          <a:p>
            <a:pPr marL="457200" indent="-457200" algn="l">
              <a:buFont typeface="+mj-lt"/>
              <a:buAutoNum type="arabicPeriod"/>
            </a:pPr>
            <a:r>
              <a:rPr lang="en-US" sz="2400" b="0" dirty="0">
                <a:solidFill>
                  <a:schemeClr val="tx2"/>
                </a:solidFill>
                <a:latin typeface="+mj-lt"/>
              </a:rPr>
              <a:t>Allows for you to provide the maximum amount of value in your chosen field</a:t>
            </a:r>
          </a:p>
          <a:p>
            <a:pPr marL="457200" indent="-457200" algn="l">
              <a:buFont typeface="+mj-lt"/>
              <a:buAutoNum type="arabicPeriod"/>
            </a:pPr>
            <a:r>
              <a:rPr lang="en-US" sz="2400" b="0" dirty="0">
                <a:solidFill>
                  <a:schemeClr val="tx2"/>
                </a:solidFill>
                <a:latin typeface="+mj-lt"/>
              </a:rPr>
              <a:t>Allows to become ever more specialized</a:t>
            </a:r>
          </a:p>
          <a:p>
            <a:pPr marL="457200" indent="-457200" algn="l">
              <a:buFont typeface="+mj-lt"/>
              <a:buAutoNum type="arabicPeriod"/>
            </a:pPr>
            <a:r>
              <a:rPr lang="en-US" sz="2400" b="0" dirty="0">
                <a:solidFill>
                  <a:schemeClr val="tx2"/>
                </a:solidFill>
                <a:latin typeface="+mj-lt"/>
              </a:rPr>
              <a:t>Stay on top of the latest trends and insights </a:t>
            </a:r>
          </a:p>
          <a:p>
            <a:pPr marL="457200" indent="-457200" algn="l">
              <a:buFont typeface="+mj-lt"/>
              <a:buAutoNum type="arabicPeriod"/>
            </a:pPr>
            <a:r>
              <a:rPr lang="en-US" sz="2400" b="0" dirty="0">
                <a:solidFill>
                  <a:schemeClr val="tx2"/>
                </a:solidFill>
                <a:latin typeface="+mj-lt"/>
              </a:rPr>
              <a:t>Creates a foundation for intuition and critical thinking in your chosen field</a:t>
            </a:r>
          </a:p>
          <a:p>
            <a:pPr marL="457200" indent="-457200" algn="l">
              <a:buFont typeface="+mj-lt"/>
              <a:buAutoNum type="arabicPeriod"/>
            </a:pPr>
            <a:endParaRPr lang="en-US" sz="2400" b="0" dirty="0">
              <a:solidFill>
                <a:schemeClr val="tx2"/>
              </a:solidFill>
            </a:endParaRPr>
          </a:p>
        </p:txBody>
      </p:sp>
    </p:spTree>
    <p:extLst>
      <p:ext uri="{BB962C8B-B14F-4D97-AF65-F5344CB8AC3E}">
        <p14:creationId xmlns:p14="http://schemas.microsoft.com/office/powerpoint/2010/main" val="1754789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1000"/>
                                        <p:tgtEl>
                                          <p:spTgt spid="7">
                                            <p:txEl>
                                              <p:pRg st="0" end="0"/>
                                            </p:txEl>
                                          </p:spTgt>
                                        </p:tgtEl>
                                      </p:cBhvr>
                                    </p:animEffect>
                                    <p:anim calcmode="lin" valueType="num">
                                      <p:cBhvr>
                                        <p:cTn id="8"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7">
                                            <p:txEl>
                                              <p:pRg st="1" end="1"/>
                                            </p:txEl>
                                          </p:spTgt>
                                        </p:tgtEl>
                                        <p:attrNameLst>
                                          <p:attrName>style.visibility</p:attrName>
                                        </p:attrNameLst>
                                      </p:cBhvr>
                                      <p:to>
                                        <p:strVal val="visible"/>
                                      </p:to>
                                    </p:set>
                                    <p:animEffect transition="in" filter="fade">
                                      <p:cBhvr>
                                        <p:cTn id="14" dur="1000"/>
                                        <p:tgtEl>
                                          <p:spTgt spid="7">
                                            <p:txEl>
                                              <p:pRg st="1" end="1"/>
                                            </p:txEl>
                                          </p:spTgt>
                                        </p:tgtEl>
                                      </p:cBhvr>
                                    </p:animEffect>
                                    <p:anim calcmode="lin" valueType="num">
                                      <p:cBhvr>
                                        <p:cTn id="15" dur="1000" fill="hold"/>
                                        <p:tgtEl>
                                          <p:spTgt spid="7">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7">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7">
                                            <p:txEl>
                                              <p:pRg st="2" end="2"/>
                                            </p:txEl>
                                          </p:spTgt>
                                        </p:tgtEl>
                                        <p:attrNameLst>
                                          <p:attrName>style.visibility</p:attrName>
                                        </p:attrNameLst>
                                      </p:cBhvr>
                                      <p:to>
                                        <p:strVal val="visible"/>
                                      </p:to>
                                    </p:set>
                                    <p:animEffect transition="in" filter="fade">
                                      <p:cBhvr>
                                        <p:cTn id="21" dur="1000"/>
                                        <p:tgtEl>
                                          <p:spTgt spid="7">
                                            <p:txEl>
                                              <p:pRg st="2" end="2"/>
                                            </p:txEl>
                                          </p:spTgt>
                                        </p:tgtEl>
                                      </p:cBhvr>
                                    </p:animEffect>
                                    <p:anim calcmode="lin" valueType="num">
                                      <p:cBhvr>
                                        <p:cTn id="22" dur="1000" fill="hold"/>
                                        <p:tgtEl>
                                          <p:spTgt spid="7">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7">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7">
                                            <p:txEl>
                                              <p:pRg st="3" end="3"/>
                                            </p:txEl>
                                          </p:spTgt>
                                        </p:tgtEl>
                                        <p:attrNameLst>
                                          <p:attrName>style.visibility</p:attrName>
                                        </p:attrNameLst>
                                      </p:cBhvr>
                                      <p:to>
                                        <p:strVal val="visible"/>
                                      </p:to>
                                    </p:set>
                                    <p:animEffect transition="in" filter="fade">
                                      <p:cBhvr>
                                        <p:cTn id="28" dur="1000"/>
                                        <p:tgtEl>
                                          <p:spTgt spid="7">
                                            <p:txEl>
                                              <p:pRg st="3" end="3"/>
                                            </p:txEl>
                                          </p:spTgt>
                                        </p:tgtEl>
                                      </p:cBhvr>
                                    </p:animEffect>
                                    <p:anim calcmode="lin" valueType="num">
                                      <p:cBhvr>
                                        <p:cTn id="29" dur="1000" fill="hold"/>
                                        <p:tgtEl>
                                          <p:spTgt spid="7">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7">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7">
                                            <p:txEl>
                                              <p:pRg st="4" end="4"/>
                                            </p:txEl>
                                          </p:spTgt>
                                        </p:tgtEl>
                                        <p:attrNameLst>
                                          <p:attrName>style.visibility</p:attrName>
                                        </p:attrNameLst>
                                      </p:cBhvr>
                                      <p:to>
                                        <p:strVal val="visible"/>
                                      </p:to>
                                    </p:set>
                                    <p:animEffect transition="in" filter="fade">
                                      <p:cBhvr>
                                        <p:cTn id="35" dur="1000"/>
                                        <p:tgtEl>
                                          <p:spTgt spid="7">
                                            <p:txEl>
                                              <p:pRg st="4" end="4"/>
                                            </p:txEl>
                                          </p:spTgt>
                                        </p:tgtEl>
                                      </p:cBhvr>
                                    </p:animEffect>
                                    <p:anim calcmode="lin" valueType="num">
                                      <p:cBhvr>
                                        <p:cTn id="36" dur="1000" fill="hold"/>
                                        <p:tgtEl>
                                          <p:spTgt spid="7">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7">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7">
                                            <p:txEl>
                                              <p:pRg st="5" end="5"/>
                                            </p:txEl>
                                          </p:spTgt>
                                        </p:tgtEl>
                                        <p:attrNameLst>
                                          <p:attrName>style.visibility</p:attrName>
                                        </p:attrNameLst>
                                      </p:cBhvr>
                                      <p:to>
                                        <p:strVal val="visible"/>
                                      </p:to>
                                    </p:set>
                                    <p:animEffect transition="in" filter="fade">
                                      <p:cBhvr>
                                        <p:cTn id="42" dur="1000"/>
                                        <p:tgtEl>
                                          <p:spTgt spid="7">
                                            <p:txEl>
                                              <p:pRg st="5" end="5"/>
                                            </p:txEl>
                                          </p:spTgt>
                                        </p:tgtEl>
                                      </p:cBhvr>
                                    </p:animEffect>
                                    <p:anim calcmode="lin" valueType="num">
                                      <p:cBhvr>
                                        <p:cTn id="43" dur="1000" fill="hold"/>
                                        <p:tgtEl>
                                          <p:spTgt spid="7">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7">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14" presetClass="entr" presetSubtype="10" fill="hold" nodeType="clickEffect">
                                  <p:stCondLst>
                                    <p:cond delay="0"/>
                                  </p:stCondLst>
                                  <p:childTnLst>
                                    <p:set>
                                      <p:cBhvr>
                                        <p:cTn id="48" dur="1" fill="hold">
                                          <p:stCondLst>
                                            <p:cond delay="0"/>
                                          </p:stCondLst>
                                        </p:cTn>
                                        <p:tgtEl>
                                          <p:spTgt spid="7">
                                            <p:txEl>
                                              <p:pRg st="6" end="6"/>
                                            </p:txEl>
                                          </p:spTgt>
                                        </p:tgtEl>
                                        <p:attrNameLst>
                                          <p:attrName>style.visibility</p:attrName>
                                        </p:attrNameLst>
                                      </p:cBhvr>
                                      <p:to>
                                        <p:strVal val="visible"/>
                                      </p:to>
                                    </p:set>
                                    <p:animEffect transition="in" filter="randombar(horizontal)">
                                      <p:cBhvr>
                                        <p:cTn id="49" dur="500"/>
                                        <p:tgtEl>
                                          <p:spTgt spid="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76200"/>
            <a:ext cx="7756263" cy="715304"/>
          </a:xfrm>
        </p:spPr>
        <p:txBody>
          <a:bodyPr/>
          <a:lstStyle/>
          <a:p>
            <a:r>
              <a:rPr lang="en-US" sz="2400" dirty="0"/>
              <a:t>Lecture Links</a:t>
            </a:r>
          </a:p>
        </p:txBody>
      </p:sp>
      <p:sp>
        <p:nvSpPr>
          <p:cNvPr id="3" name="TextBox 2"/>
          <p:cNvSpPr txBox="1"/>
          <p:nvPr/>
        </p:nvSpPr>
        <p:spPr>
          <a:xfrm>
            <a:off x="-381000" y="785348"/>
            <a:ext cx="9188714" cy="1631216"/>
          </a:xfrm>
          <a:prstGeom prst="rect">
            <a:avLst/>
          </a:prstGeom>
          <a:noFill/>
        </p:spPr>
        <p:txBody>
          <a:bodyPr wrap="square" rtlCol="0">
            <a:spAutoFit/>
          </a:bodyPr>
          <a:lstStyle/>
          <a:p>
            <a:pPr marL="914400" marR="0" lvl="1" indent="-457200" algn="l" defTabSz="914400" rtl="0" eaLnBrk="1" fontAlgn="base" latinLnBrk="0" hangingPunct="1">
              <a:lnSpc>
                <a:spcPct val="100000"/>
              </a:lnSpc>
              <a:spcBef>
                <a:spcPct val="0"/>
              </a:spcBef>
              <a:spcAft>
                <a:spcPct val="0"/>
              </a:spcAft>
              <a:buClrTx/>
              <a:buSzTx/>
              <a:buFont typeface="Wingdings" panose="05000000000000000000" pitchFamily="2" charset="2"/>
              <a:buChar char="Ø"/>
              <a:tabLst/>
              <a:defRPr/>
            </a:pPr>
            <a:r>
              <a:rPr lang="en-US" sz="2000" dirty="0">
                <a:solidFill>
                  <a:srgbClr val="002060"/>
                </a:solidFill>
                <a:latin typeface="Book Antiqua" charset="0"/>
              </a:rPr>
              <a:t>Week 1</a:t>
            </a:r>
          </a:p>
          <a:p>
            <a:pPr marL="914400" marR="0" lvl="1" indent="-457200" algn="l" defTabSz="914400" rtl="0" eaLnBrk="1" fontAlgn="base" latinLnBrk="0" hangingPunct="1">
              <a:lnSpc>
                <a:spcPct val="100000"/>
              </a:lnSpc>
              <a:spcBef>
                <a:spcPct val="0"/>
              </a:spcBef>
              <a:spcAft>
                <a:spcPct val="0"/>
              </a:spcAft>
              <a:buClrTx/>
              <a:buSzTx/>
              <a:buFont typeface="Wingdings" panose="05000000000000000000" pitchFamily="2" charset="2"/>
              <a:buChar char="Ø"/>
              <a:tabLst/>
              <a:defRPr/>
            </a:pPr>
            <a:r>
              <a:rPr lang="en-US" sz="2000" dirty="0">
                <a:solidFill>
                  <a:srgbClr val="002060"/>
                </a:solidFill>
                <a:latin typeface="Book Antiqua" charset="0"/>
              </a:rPr>
              <a:t>Week 2</a:t>
            </a:r>
          </a:p>
          <a:p>
            <a:pPr marL="1371600" lvl="2" indent="-457200">
              <a:buFont typeface="Wingdings" panose="05000000000000000000" pitchFamily="2" charset="2"/>
              <a:buChar char="Ø"/>
              <a:defRPr/>
            </a:pPr>
            <a:r>
              <a:rPr lang="en-US" sz="2000" dirty="0">
                <a:solidFill>
                  <a:srgbClr val="002060"/>
                </a:solidFill>
                <a:latin typeface="Book Antiqua" charset="0"/>
              </a:rPr>
              <a:t>9.2  </a:t>
            </a:r>
          </a:p>
          <a:p>
            <a:pPr marL="1371600" lvl="2" indent="-457200">
              <a:buFont typeface="Wingdings" panose="05000000000000000000" pitchFamily="2" charset="2"/>
              <a:buChar char="Ø"/>
              <a:defRPr/>
            </a:pPr>
            <a:r>
              <a:rPr lang="en-US" sz="2000" dirty="0">
                <a:solidFill>
                  <a:srgbClr val="002060"/>
                </a:solidFill>
                <a:latin typeface="Book Antiqua" charset="0"/>
              </a:rPr>
              <a:t>9.4</a:t>
            </a:r>
          </a:p>
          <a:p>
            <a:pPr marR="0" lvl="1" algn="l" defTabSz="914400" rtl="0" eaLnBrk="1" fontAlgn="base" latinLnBrk="0" hangingPunct="1">
              <a:lnSpc>
                <a:spcPct val="100000"/>
              </a:lnSpc>
              <a:spcBef>
                <a:spcPct val="0"/>
              </a:spcBef>
              <a:spcAft>
                <a:spcPct val="0"/>
              </a:spcAft>
              <a:buClrTx/>
              <a:buSzTx/>
              <a:tabLst/>
              <a:defRPr/>
            </a:pPr>
            <a:endParaRPr kumimoji="0" lang="en-US" sz="2000" b="0" i="0" u="none" strike="noStrike" kern="1200" cap="none" spc="0" normalizeH="0" baseline="0" noProof="0" dirty="0">
              <a:ln>
                <a:noFill/>
              </a:ln>
              <a:solidFill>
                <a:srgbClr val="002060"/>
              </a:solidFill>
              <a:effectLst/>
              <a:uLnTx/>
              <a:uFillTx/>
              <a:latin typeface="Book Antiqua" charset="0"/>
              <a:ea typeface="ＭＳ Ｐゴシック" charset="0"/>
            </a:endParaRPr>
          </a:p>
        </p:txBody>
      </p:sp>
      <mc:AlternateContent xmlns:mc="http://schemas.openxmlformats.org/markup-compatibility/2006" xmlns:pslz="http://schemas.microsoft.com/office/powerpoint/2016/slidezoom">
        <mc:Choice Requires="pslz">
          <p:graphicFrame>
            <p:nvGraphicFramePr>
              <p:cNvPr id="5" name="Slide Zoom 4">
                <a:extLst>
                  <a:ext uri="{FF2B5EF4-FFF2-40B4-BE49-F238E27FC236}">
                    <a16:creationId xmlns:a16="http://schemas.microsoft.com/office/drawing/2014/main" id="{77C5AB70-980C-4A1B-AECF-9A68C51775C7}"/>
                  </a:ext>
                </a:extLst>
              </p:cNvPr>
              <p:cNvGraphicFramePr>
                <a:graphicFrameLocks noChangeAspect="1"/>
              </p:cNvGraphicFramePr>
              <p:nvPr>
                <p:extLst>
                  <p:ext uri="{D42A27DB-BD31-4B8C-83A1-F6EECF244321}">
                    <p14:modId xmlns:p14="http://schemas.microsoft.com/office/powerpoint/2010/main" val="1342194292"/>
                  </p:ext>
                </p:extLst>
              </p:nvPr>
            </p:nvGraphicFramePr>
            <p:xfrm>
              <a:off x="1600200" y="838200"/>
              <a:ext cx="347133" cy="260350"/>
            </p:xfrm>
            <a:graphic>
              <a:graphicData uri="http://schemas.microsoft.com/office/powerpoint/2016/slidezoom">
                <pslz:sldZm>
                  <pslz:sldZmObj sldId="258" cId="650856585">
                    <pslz:zmPr id="{67749DD0-BA8C-4226-BF71-B90A5E544274}" returnToParent="0" transitionDur="1000">
                      <p166:blipFill xmlns:p166="http://schemas.microsoft.com/office/powerpoint/2016/6/main">
                        <a:blip r:embed="rId2"/>
                        <a:stretch>
                          <a:fillRect/>
                        </a:stretch>
                      </p166:blipFill>
                      <p166:spPr xmlns:p166="http://schemas.microsoft.com/office/powerpoint/2016/6/main">
                        <a:xfrm>
                          <a:off x="0" y="0"/>
                          <a:ext cx="347133" cy="260350"/>
                        </a:xfrm>
                        <a:prstGeom prst="rect">
                          <a:avLst/>
                        </a:prstGeom>
                        <a:ln w="3175">
                          <a:solidFill>
                            <a:prstClr val="ltGray"/>
                          </a:solidFill>
                        </a:ln>
                      </p166:spPr>
                    </pslz:zmPr>
                  </pslz:sldZmObj>
                </pslz:sldZm>
              </a:graphicData>
            </a:graphic>
          </p:graphicFrame>
        </mc:Choice>
        <mc:Fallback xmlns="">
          <p:pic>
            <p:nvPicPr>
              <p:cNvPr id="5" name="Slide Zoom 4">
                <a:hlinkClick r:id="rId3" action="ppaction://hlinksldjump"/>
                <a:extLst>
                  <a:ext uri="{FF2B5EF4-FFF2-40B4-BE49-F238E27FC236}">
                    <a16:creationId xmlns:a16="http://schemas.microsoft.com/office/drawing/2014/main" id="{77C5AB70-980C-4A1B-AECF-9A68C51775C7}"/>
                  </a:ext>
                </a:extLst>
              </p:cNvPr>
              <p:cNvPicPr>
                <a:picLocks noGrp="1" noRot="1" noChangeAspect="1" noMove="1" noResize="1" noEditPoints="1" noAdjustHandles="1" noChangeArrowheads="1" noChangeShapeType="1"/>
              </p:cNvPicPr>
              <p:nvPr/>
            </p:nvPicPr>
            <p:blipFill>
              <a:blip r:embed="rId4"/>
              <a:stretch>
                <a:fillRect/>
              </a:stretch>
            </p:blipFill>
            <p:spPr>
              <a:xfrm>
                <a:off x="1600200" y="838200"/>
                <a:ext cx="347133" cy="260350"/>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7" name="Slide Zoom 6">
                <a:extLst>
                  <a:ext uri="{FF2B5EF4-FFF2-40B4-BE49-F238E27FC236}">
                    <a16:creationId xmlns:a16="http://schemas.microsoft.com/office/drawing/2014/main" id="{FAE0469E-C9C1-4976-A410-70BB1DC0117D}"/>
                  </a:ext>
                </a:extLst>
              </p:cNvPr>
              <p:cNvGraphicFramePr>
                <a:graphicFrameLocks noChangeAspect="1"/>
              </p:cNvGraphicFramePr>
              <p:nvPr>
                <p:extLst>
                  <p:ext uri="{D42A27DB-BD31-4B8C-83A1-F6EECF244321}">
                    <p14:modId xmlns:p14="http://schemas.microsoft.com/office/powerpoint/2010/main" val="772968682"/>
                  </p:ext>
                </p:extLst>
              </p:nvPr>
            </p:nvGraphicFramePr>
            <p:xfrm>
              <a:off x="1595967" y="1447798"/>
              <a:ext cx="347133" cy="260350"/>
            </p:xfrm>
            <a:graphic>
              <a:graphicData uri="http://schemas.microsoft.com/office/powerpoint/2016/slidezoom">
                <pslz:sldZm>
                  <pslz:sldZmObj sldId="388" cId="3095061263">
                    <pslz:zmPr id="{1B7F9536-9ACE-4D3A-BB5B-75DBCE12957D}" returnToParent="0" transitionDur="1000">
                      <p166:blipFill xmlns:p166="http://schemas.microsoft.com/office/powerpoint/2016/6/main">
                        <a:blip r:embed="rId5"/>
                        <a:stretch>
                          <a:fillRect/>
                        </a:stretch>
                      </p166:blipFill>
                      <p166:spPr xmlns:p166="http://schemas.microsoft.com/office/powerpoint/2016/6/main">
                        <a:xfrm>
                          <a:off x="0" y="0"/>
                          <a:ext cx="347133" cy="260350"/>
                        </a:xfrm>
                        <a:prstGeom prst="rect">
                          <a:avLst/>
                        </a:prstGeom>
                        <a:ln w="3175">
                          <a:solidFill>
                            <a:prstClr val="ltGray"/>
                          </a:solidFill>
                        </a:ln>
                      </p166:spPr>
                    </pslz:zmPr>
                  </pslz:sldZmObj>
                </pslz:sldZm>
              </a:graphicData>
            </a:graphic>
          </p:graphicFrame>
        </mc:Choice>
        <mc:Fallback xmlns="">
          <p:pic>
            <p:nvPicPr>
              <p:cNvPr id="7" name="Slide Zoom 6">
                <a:hlinkClick r:id="rId6" action="ppaction://hlinksldjump"/>
                <a:extLst>
                  <a:ext uri="{FF2B5EF4-FFF2-40B4-BE49-F238E27FC236}">
                    <a16:creationId xmlns:a16="http://schemas.microsoft.com/office/drawing/2014/main" id="{FAE0469E-C9C1-4976-A410-70BB1DC0117D}"/>
                  </a:ext>
                </a:extLst>
              </p:cNvPr>
              <p:cNvPicPr>
                <a:picLocks noGrp="1" noRot="1" noChangeAspect="1" noMove="1" noResize="1" noEditPoints="1" noAdjustHandles="1" noChangeArrowheads="1" noChangeShapeType="1"/>
              </p:cNvPicPr>
              <p:nvPr/>
            </p:nvPicPr>
            <p:blipFill>
              <a:blip r:embed="rId7"/>
              <a:stretch>
                <a:fillRect/>
              </a:stretch>
            </p:blipFill>
            <p:spPr>
              <a:xfrm>
                <a:off x="1595967" y="1447798"/>
                <a:ext cx="347133" cy="260350"/>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9" name="Slide Zoom 8">
                <a:extLst>
                  <a:ext uri="{FF2B5EF4-FFF2-40B4-BE49-F238E27FC236}">
                    <a16:creationId xmlns:a16="http://schemas.microsoft.com/office/drawing/2014/main" id="{11D81557-A088-4FD6-8B7B-710BDAC341CB}"/>
                  </a:ext>
                </a:extLst>
              </p:cNvPr>
              <p:cNvGraphicFramePr>
                <a:graphicFrameLocks noChangeAspect="1"/>
              </p:cNvGraphicFramePr>
              <p:nvPr>
                <p:extLst>
                  <p:ext uri="{D42A27DB-BD31-4B8C-83A1-F6EECF244321}">
                    <p14:modId xmlns:p14="http://schemas.microsoft.com/office/powerpoint/2010/main" val="2923191569"/>
                  </p:ext>
                </p:extLst>
              </p:nvPr>
            </p:nvGraphicFramePr>
            <p:xfrm>
              <a:off x="1595967" y="1754844"/>
              <a:ext cx="347135" cy="260351"/>
            </p:xfrm>
            <a:graphic>
              <a:graphicData uri="http://schemas.microsoft.com/office/powerpoint/2016/slidezoom">
                <pslz:sldZm>
                  <pslz:sldZmObj sldId="388" cId="3095061263">
                    <pslz:zmPr id="{07FDB8A2-D613-4ED9-93DB-4F77926588CE}" returnToParent="0" transitionDur="1000">
                      <p166:blipFill xmlns:p166="http://schemas.microsoft.com/office/powerpoint/2016/6/main">
                        <a:blip r:embed="rId5"/>
                        <a:stretch>
                          <a:fillRect/>
                        </a:stretch>
                      </p166:blipFill>
                      <p166:spPr xmlns:p166="http://schemas.microsoft.com/office/powerpoint/2016/6/main">
                        <a:xfrm>
                          <a:off x="0" y="0"/>
                          <a:ext cx="347135" cy="260351"/>
                        </a:xfrm>
                        <a:prstGeom prst="rect">
                          <a:avLst/>
                        </a:prstGeom>
                        <a:ln w="3175">
                          <a:solidFill>
                            <a:prstClr val="ltGray"/>
                          </a:solidFill>
                        </a:ln>
                      </p166:spPr>
                    </pslz:zmPr>
                  </pslz:sldZmObj>
                </pslz:sldZm>
              </a:graphicData>
            </a:graphic>
          </p:graphicFrame>
        </mc:Choice>
        <mc:Fallback xmlns="">
          <p:pic>
            <p:nvPicPr>
              <p:cNvPr id="9" name="Slide Zoom 8">
                <a:hlinkClick r:id="rId6" action="ppaction://hlinksldjump"/>
                <a:extLst>
                  <a:ext uri="{FF2B5EF4-FFF2-40B4-BE49-F238E27FC236}">
                    <a16:creationId xmlns:a16="http://schemas.microsoft.com/office/drawing/2014/main" id="{11D81557-A088-4FD6-8B7B-710BDAC341CB}"/>
                  </a:ext>
                </a:extLst>
              </p:cNvPr>
              <p:cNvPicPr>
                <a:picLocks noGrp="1" noRot="1" noChangeAspect="1" noMove="1" noResize="1" noEditPoints="1" noAdjustHandles="1" noChangeArrowheads="1" noChangeShapeType="1"/>
              </p:cNvPicPr>
              <p:nvPr/>
            </p:nvPicPr>
            <p:blipFill>
              <a:blip r:embed="rId7"/>
              <a:stretch>
                <a:fillRect/>
              </a:stretch>
            </p:blipFill>
            <p:spPr>
              <a:xfrm>
                <a:off x="1595967" y="1754844"/>
                <a:ext cx="347135" cy="260351"/>
              </a:xfrm>
              <a:prstGeom prst="rect">
                <a:avLst/>
              </a:prstGeom>
              <a:ln w="3175">
                <a:solidFill>
                  <a:prstClr val="ltGray"/>
                </a:solidFill>
              </a:ln>
            </p:spPr>
          </p:pic>
        </mc:Fallback>
      </mc:AlternateContent>
    </p:spTree>
    <p:extLst>
      <p:ext uri="{BB962C8B-B14F-4D97-AF65-F5344CB8AC3E}">
        <p14:creationId xmlns:p14="http://schemas.microsoft.com/office/powerpoint/2010/main" val="33552574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0081F-BD54-440D-853D-34C49D295F83}"/>
              </a:ext>
            </a:extLst>
          </p:cNvPr>
          <p:cNvSpPr>
            <a:spLocks noGrp="1"/>
          </p:cNvSpPr>
          <p:nvPr>
            <p:ph type="title"/>
          </p:nvPr>
        </p:nvSpPr>
        <p:spPr>
          <a:xfrm>
            <a:off x="304800" y="128723"/>
            <a:ext cx="7886700" cy="731520"/>
          </a:xfrm>
        </p:spPr>
        <p:txBody>
          <a:bodyPr/>
          <a:lstStyle/>
          <a:p>
            <a:r>
              <a:rPr lang="en-US" dirty="0"/>
              <a:t>Week 2 - 9.02  </a:t>
            </a:r>
          </a:p>
        </p:txBody>
      </p:sp>
      <p:sp>
        <p:nvSpPr>
          <p:cNvPr id="3" name="Content Placeholder 2">
            <a:extLst>
              <a:ext uri="{FF2B5EF4-FFF2-40B4-BE49-F238E27FC236}">
                <a16:creationId xmlns:a16="http://schemas.microsoft.com/office/drawing/2014/main" id="{2E29A48F-8FC9-4FE2-AB54-702617216835}"/>
              </a:ext>
            </a:extLst>
          </p:cNvPr>
          <p:cNvSpPr>
            <a:spLocks noGrp="1"/>
          </p:cNvSpPr>
          <p:nvPr>
            <p:ph idx="1"/>
          </p:nvPr>
        </p:nvSpPr>
        <p:spPr>
          <a:xfrm>
            <a:off x="76200" y="860243"/>
            <a:ext cx="7886700" cy="4351338"/>
          </a:xfrm>
        </p:spPr>
        <p:txBody>
          <a:bodyPr/>
          <a:lstStyle/>
          <a:p>
            <a:r>
              <a:rPr lang="en-US" dirty="0"/>
              <a:t> Framing your projects</a:t>
            </a:r>
          </a:p>
          <a:p>
            <a:r>
              <a:rPr lang="en-US" dirty="0"/>
              <a:t> Data Science Landscape</a:t>
            </a:r>
          </a:p>
          <a:p>
            <a:r>
              <a:rPr lang="en-US" dirty="0"/>
              <a:t> Charter Overview </a:t>
            </a:r>
          </a:p>
        </p:txBody>
      </p:sp>
      <p:sp>
        <p:nvSpPr>
          <p:cNvPr id="4" name="Slide Number Placeholder 3">
            <a:extLst>
              <a:ext uri="{FF2B5EF4-FFF2-40B4-BE49-F238E27FC236}">
                <a16:creationId xmlns:a16="http://schemas.microsoft.com/office/drawing/2014/main" id="{BB0BA339-428D-49A5-A128-0929CC8C78E8}"/>
              </a:ext>
            </a:extLst>
          </p:cNvPr>
          <p:cNvSpPr>
            <a:spLocks noGrp="1"/>
          </p:cNvSpPr>
          <p:nvPr>
            <p:ph type="sldNum" sz="quarter" idx="12"/>
          </p:nvPr>
        </p:nvSpPr>
        <p:spPr/>
        <p:txBody>
          <a:bodyPr/>
          <a:lstStyle/>
          <a:p>
            <a:fld id="{5ACD0CF0-90CC-9C41-A77B-2776398A8C8B}" type="slidenum">
              <a:rPr lang="en-US" smtClean="0"/>
              <a:pPr/>
              <a:t>20</a:t>
            </a:fld>
            <a:endParaRPr lang="en-US"/>
          </a:p>
        </p:txBody>
      </p:sp>
    </p:spTree>
    <p:extLst>
      <p:ext uri="{BB962C8B-B14F-4D97-AF65-F5344CB8AC3E}">
        <p14:creationId xmlns:p14="http://schemas.microsoft.com/office/powerpoint/2010/main" val="30950612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998125-9E25-46F0-BBC4-14302CBCC2AB}"/>
              </a:ext>
            </a:extLst>
          </p:cNvPr>
          <p:cNvSpPr>
            <a:spLocks noGrp="1"/>
          </p:cNvSpPr>
          <p:nvPr>
            <p:ph type="title"/>
          </p:nvPr>
        </p:nvSpPr>
        <p:spPr>
          <a:xfrm>
            <a:off x="381000" y="136524"/>
            <a:ext cx="7886700" cy="731520"/>
          </a:xfrm>
        </p:spPr>
        <p:txBody>
          <a:bodyPr/>
          <a:lstStyle/>
          <a:p>
            <a:r>
              <a:rPr lang="en-US" sz="2800" dirty="0">
                <a:solidFill>
                  <a:srgbClr val="002060"/>
                </a:solidFill>
                <a:cs typeface="Aharoni" panose="02010803020104030203" pitchFamily="2" charset="-79"/>
              </a:rPr>
              <a:t>Exercise</a:t>
            </a:r>
          </a:p>
        </p:txBody>
      </p:sp>
      <p:sp>
        <p:nvSpPr>
          <p:cNvPr id="3" name="Content Placeholder 2">
            <a:extLst>
              <a:ext uri="{FF2B5EF4-FFF2-40B4-BE49-F238E27FC236}">
                <a16:creationId xmlns:a16="http://schemas.microsoft.com/office/drawing/2014/main" id="{6553EDFE-6C9C-4328-8066-D856AE6691D2}"/>
              </a:ext>
            </a:extLst>
          </p:cNvPr>
          <p:cNvSpPr>
            <a:spLocks noGrp="1"/>
          </p:cNvSpPr>
          <p:nvPr>
            <p:ph idx="1"/>
          </p:nvPr>
        </p:nvSpPr>
        <p:spPr>
          <a:xfrm>
            <a:off x="76200" y="914400"/>
            <a:ext cx="9067800" cy="4351338"/>
          </a:xfrm>
        </p:spPr>
        <p:txBody>
          <a:bodyPr/>
          <a:lstStyle/>
          <a:p>
            <a:r>
              <a:rPr lang="en-US" dirty="0"/>
              <a:t> Capstone Groups</a:t>
            </a:r>
          </a:p>
          <a:p>
            <a:r>
              <a:rPr lang="en-US" dirty="0"/>
              <a:t> Discuss what you think the expectation are for your project and complete the following statement: </a:t>
            </a:r>
          </a:p>
          <a:p>
            <a:pPr lvl="1"/>
            <a:r>
              <a:rPr lang="en-US" dirty="0"/>
              <a:t> This will be a successful project if…</a:t>
            </a:r>
          </a:p>
          <a:p>
            <a:pPr marL="0" indent="0">
              <a:buNone/>
            </a:pPr>
            <a:endParaRPr lang="en-US" dirty="0"/>
          </a:p>
        </p:txBody>
      </p:sp>
      <p:sp>
        <p:nvSpPr>
          <p:cNvPr id="4" name="Slide Number Placeholder 3">
            <a:extLst>
              <a:ext uri="{FF2B5EF4-FFF2-40B4-BE49-F238E27FC236}">
                <a16:creationId xmlns:a16="http://schemas.microsoft.com/office/drawing/2014/main" id="{1234DEBF-CB9E-4B55-933E-03DF6B3D7C6F}"/>
              </a:ext>
            </a:extLst>
          </p:cNvPr>
          <p:cNvSpPr>
            <a:spLocks noGrp="1"/>
          </p:cNvSpPr>
          <p:nvPr>
            <p:ph type="sldNum" sz="quarter" idx="12"/>
          </p:nvPr>
        </p:nvSpPr>
        <p:spPr>
          <a:xfrm>
            <a:off x="6934200" y="6345778"/>
            <a:ext cx="2057400" cy="365125"/>
          </a:xfrm>
        </p:spPr>
        <p:txBody>
          <a:bodyPr/>
          <a:lstStyle/>
          <a:p>
            <a:fld id="{5ACD0CF0-90CC-9C41-A77B-2776398A8C8B}" type="slidenum">
              <a:rPr lang="en-US" smtClean="0"/>
              <a:pPr/>
              <a:t>21</a:t>
            </a:fld>
            <a:endParaRPr lang="en-US" dirty="0"/>
          </a:p>
        </p:txBody>
      </p:sp>
    </p:spTree>
    <p:extLst>
      <p:ext uri="{BB962C8B-B14F-4D97-AF65-F5344CB8AC3E}">
        <p14:creationId xmlns:p14="http://schemas.microsoft.com/office/powerpoint/2010/main" val="31141218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0D705-A4A8-45AF-9B69-0A9EF5D241A4}"/>
              </a:ext>
            </a:extLst>
          </p:cNvPr>
          <p:cNvSpPr>
            <a:spLocks noGrp="1"/>
          </p:cNvSpPr>
          <p:nvPr>
            <p:ph type="title"/>
          </p:nvPr>
        </p:nvSpPr>
        <p:spPr>
          <a:xfrm>
            <a:off x="628650" y="1447800"/>
            <a:ext cx="7886700" cy="731520"/>
          </a:xfrm>
        </p:spPr>
        <p:txBody>
          <a:bodyPr>
            <a:normAutofit/>
          </a:bodyPr>
          <a:lstStyle/>
          <a:p>
            <a:r>
              <a:rPr lang="en-US" sz="2400" dirty="0"/>
              <a:t>Charter Review </a:t>
            </a:r>
          </a:p>
        </p:txBody>
      </p:sp>
      <p:sp>
        <p:nvSpPr>
          <p:cNvPr id="4" name="Slide Number Placeholder 3">
            <a:extLst>
              <a:ext uri="{FF2B5EF4-FFF2-40B4-BE49-F238E27FC236}">
                <a16:creationId xmlns:a16="http://schemas.microsoft.com/office/drawing/2014/main" id="{ED10B8C8-ED8E-41D2-B077-C84B89000FA7}"/>
              </a:ext>
            </a:extLst>
          </p:cNvPr>
          <p:cNvSpPr>
            <a:spLocks noGrp="1"/>
          </p:cNvSpPr>
          <p:nvPr>
            <p:ph type="sldNum" sz="quarter" idx="12"/>
          </p:nvPr>
        </p:nvSpPr>
        <p:spPr/>
        <p:txBody>
          <a:bodyPr/>
          <a:lstStyle/>
          <a:p>
            <a:fld id="{5ACD0CF0-90CC-9C41-A77B-2776398A8C8B}" type="slidenum">
              <a:rPr lang="en-US" smtClean="0"/>
              <a:pPr/>
              <a:t>22</a:t>
            </a:fld>
            <a:endParaRPr lang="en-US"/>
          </a:p>
        </p:txBody>
      </p:sp>
    </p:spTree>
    <p:extLst>
      <p:ext uri="{BB962C8B-B14F-4D97-AF65-F5344CB8AC3E}">
        <p14:creationId xmlns:p14="http://schemas.microsoft.com/office/powerpoint/2010/main" val="25313608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288890-95FA-48D2-A100-3FB55E46054E}"/>
              </a:ext>
            </a:extLst>
          </p:cNvPr>
          <p:cNvSpPr>
            <a:spLocks noGrp="1"/>
          </p:cNvSpPr>
          <p:nvPr>
            <p:ph type="title"/>
          </p:nvPr>
        </p:nvSpPr>
        <p:spPr>
          <a:xfrm>
            <a:off x="381000" y="1676400"/>
            <a:ext cx="7886700" cy="731520"/>
          </a:xfrm>
        </p:spPr>
        <p:txBody>
          <a:bodyPr/>
          <a:lstStyle/>
          <a:p>
            <a:r>
              <a:rPr lang="en-US" dirty="0"/>
              <a:t>Landscape of Data Science</a:t>
            </a:r>
          </a:p>
        </p:txBody>
      </p:sp>
      <p:sp>
        <p:nvSpPr>
          <p:cNvPr id="4" name="Slide Number Placeholder 3">
            <a:extLst>
              <a:ext uri="{FF2B5EF4-FFF2-40B4-BE49-F238E27FC236}">
                <a16:creationId xmlns:a16="http://schemas.microsoft.com/office/drawing/2014/main" id="{1D4BAC79-5FF6-4CB9-8FD8-3B6E4B3F7E0B}"/>
              </a:ext>
            </a:extLst>
          </p:cNvPr>
          <p:cNvSpPr>
            <a:spLocks noGrp="1"/>
          </p:cNvSpPr>
          <p:nvPr>
            <p:ph type="sldNum" sz="quarter" idx="12"/>
          </p:nvPr>
        </p:nvSpPr>
        <p:spPr/>
        <p:txBody>
          <a:bodyPr/>
          <a:lstStyle/>
          <a:p>
            <a:fld id="{5ACD0CF0-90CC-9C41-A77B-2776398A8C8B}" type="slidenum">
              <a:rPr lang="en-US" smtClean="0"/>
              <a:pPr/>
              <a:t>23</a:t>
            </a:fld>
            <a:endParaRPr lang="en-US"/>
          </a:p>
        </p:txBody>
      </p:sp>
    </p:spTree>
    <p:extLst>
      <p:ext uri="{BB962C8B-B14F-4D97-AF65-F5344CB8AC3E}">
        <p14:creationId xmlns:p14="http://schemas.microsoft.com/office/powerpoint/2010/main" val="37158593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8490" y="16103"/>
            <a:ext cx="7756263" cy="715304"/>
          </a:xfrm>
        </p:spPr>
        <p:txBody>
          <a:bodyPr/>
          <a:lstStyle/>
          <a:p>
            <a:r>
              <a:rPr lang="en-US" sz="2800" dirty="0"/>
              <a:t>Types of Data Scientists</a:t>
            </a:r>
          </a:p>
        </p:txBody>
      </p:sp>
      <p:sp>
        <p:nvSpPr>
          <p:cNvPr id="3" name="TextBox 2"/>
          <p:cNvSpPr txBox="1"/>
          <p:nvPr/>
        </p:nvSpPr>
        <p:spPr>
          <a:xfrm>
            <a:off x="175098" y="731407"/>
            <a:ext cx="8754894" cy="3970318"/>
          </a:xfrm>
          <a:prstGeom prst="rect">
            <a:avLst/>
          </a:prstGeom>
          <a:noFill/>
        </p:spPr>
        <p:txBody>
          <a:bodyPr wrap="square" rtlCol="0">
            <a:spAutoFit/>
          </a:bodyPr>
          <a:lstStyle/>
          <a:p>
            <a:r>
              <a:rPr lang="en-US" dirty="0">
                <a:solidFill>
                  <a:schemeClr val="tx2"/>
                </a:solidFill>
              </a:rPr>
              <a:t>Those strong in </a:t>
            </a:r>
            <a:r>
              <a:rPr lang="en-US" b="1" dirty="0">
                <a:solidFill>
                  <a:schemeClr val="tx2"/>
                </a:solidFill>
              </a:rPr>
              <a:t>statistics</a:t>
            </a:r>
            <a:r>
              <a:rPr lang="en-US" dirty="0">
                <a:solidFill>
                  <a:schemeClr val="tx2"/>
                </a:solidFill>
              </a:rPr>
              <a:t>: they sometimes develop new statistical theories for big data, that even traditional statisticians are not aware of. They are expert in statistical modeling, experimental design, sampling, clustering, data reduction, confidence intervals, testing, modeling, predictive modeling and other related techniques.</a:t>
            </a:r>
          </a:p>
          <a:p>
            <a:endParaRPr lang="en-US" dirty="0">
              <a:solidFill>
                <a:schemeClr val="tx2"/>
              </a:solidFill>
            </a:endParaRPr>
          </a:p>
          <a:p>
            <a:r>
              <a:rPr lang="en-US" dirty="0">
                <a:solidFill>
                  <a:schemeClr val="tx2"/>
                </a:solidFill>
              </a:rPr>
              <a:t>Those strong in </a:t>
            </a:r>
            <a:r>
              <a:rPr lang="en-US" b="1" dirty="0">
                <a:solidFill>
                  <a:schemeClr val="tx2"/>
                </a:solidFill>
              </a:rPr>
              <a:t>mathematics</a:t>
            </a:r>
            <a:r>
              <a:rPr lang="en-US" dirty="0">
                <a:solidFill>
                  <a:schemeClr val="tx2"/>
                </a:solidFill>
              </a:rPr>
              <a:t>: NSA (national security agency) or defense/military people working on big data, astronomers, and </a:t>
            </a:r>
            <a:r>
              <a:rPr lang="en-US" i="1" dirty="0">
                <a:solidFill>
                  <a:schemeClr val="tx2"/>
                </a:solidFill>
              </a:rPr>
              <a:t>operations research</a:t>
            </a:r>
            <a:r>
              <a:rPr lang="en-US" dirty="0">
                <a:solidFill>
                  <a:schemeClr val="tx2"/>
                </a:solidFill>
              </a:rPr>
              <a:t> people doing analytic business optimization (inventory management and forecasting, pricing optimization, supply chain, quality control, yield optimization) as they collect, analyses and extract value out of data.</a:t>
            </a:r>
          </a:p>
          <a:p>
            <a:endParaRPr lang="en-US" dirty="0">
              <a:solidFill>
                <a:schemeClr val="tx2"/>
              </a:solidFill>
            </a:endParaRPr>
          </a:p>
          <a:p>
            <a:r>
              <a:rPr lang="en-US" dirty="0">
                <a:solidFill>
                  <a:schemeClr val="tx2"/>
                </a:solidFill>
              </a:rPr>
              <a:t>Those strong in </a:t>
            </a:r>
            <a:r>
              <a:rPr lang="en-US" b="1" dirty="0">
                <a:solidFill>
                  <a:schemeClr val="tx2"/>
                </a:solidFill>
              </a:rPr>
              <a:t>data engineering</a:t>
            </a:r>
            <a:r>
              <a:rPr lang="en-US" dirty="0">
                <a:solidFill>
                  <a:schemeClr val="tx2"/>
                </a:solidFill>
              </a:rPr>
              <a:t>, Hadoop, database/memory/file systems optimization and architecture, API's, Analytics as a Service, optimization of data flows, data plumbing.</a:t>
            </a:r>
          </a:p>
          <a:p>
            <a:endParaRPr lang="en-US" dirty="0">
              <a:solidFill>
                <a:schemeClr val="tx2"/>
              </a:solidFill>
            </a:endParaRPr>
          </a:p>
          <a:p>
            <a:endParaRPr lang="en-US" dirty="0">
              <a:solidFill>
                <a:schemeClr val="tx2"/>
              </a:solidFill>
            </a:endParaRPr>
          </a:p>
        </p:txBody>
      </p:sp>
    </p:spTree>
    <p:extLst>
      <p:ext uri="{BB962C8B-B14F-4D97-AF65-F5344CB8AC3E}">
        <p14:creationId xmlns:p14="http://schemas.microsoft.com/office/powerpoint/2010/main" val="32185900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9580" y="35560"/>
            <a:ext cx="7756263" cy="715304"/>
          </a:xfrm>
        </p:spPr>
        <p:txBody>
          <a:bodyPr/>
          <a:lstStyle/>
          <a:p>
            <a:r>
              <a:rPr lang="en-US" dirty="0"/>
              <a:t>Types of Data Scientists </a:t>
            </a:r>
          </a:p>
        </p:txBody>
      </p:sp>
      <p:sp>
        <p:nvSpPr>
          <p:cNvPr id="3" name="Rectangle 2"/>
          <p:cNvSpPr/>
          <p:nvPr/>
        </p:nvSpPr>
        <p:spPr>
          <a:xfrm>
            <a:off x="175098" y="848139"/>
            <a:ext cx="8754893" cy="5078313"/>
          </a:xfrm>
          <a:prstGeom prst="rect">
            <a:avLst/>
          </a:prstGeom>
        </p:spPr>
        <p:txBody>
          <a:bodyPr wrap="square">
            <a:spAutoFit/>
          </a:bodyPr>
          <a:lstStyle/>
          <a:p>
            <a:r>
              <a:rPr lang="en-US" dirty="0">
                <a:solidFill>
                  <a:schemeClr val="tx2"/>
                </a:solidFill>
              </a:rPr>
              <a:t>Those strong in </a:t>
            </a:r>
            <a:r>
              <a:rPr lang="en-US" b="1" dirty="0">
                <a:solidFill>
                  <a:schemeClr val="tx2"/>
                </a:solidFill>
              </a:rPr>
              <a:t>machine learning</a:t>
            </a:r>
            <a:r>
              <a:rPr lang="en-US" dirty="0">
                <a:solidFill>
                  <a:schemeClr val="tx2"/>
                </a:solidFill>
              </a:rPr>
              <a:t> / computer science (algorithms, computational complexity)</a:t>
            </a:r>
          </a:p>
          <a:p>
            <a:endParaRPr lang="en-US" dirty="0">
              <a:solidFill>
                <a:schemeClr val="tx2"/>
              </a:solidFill>
            </a:endParaRPr>
          </a:p>
          <a:p>
            <a:r>
              <a:rPr lang="en-US" dirty="0">
                <a:solidFill>
                  <a:schemeClr val="tx2"/>
                </a:solidFill>
              </a:rPr>
              <a:t>Those strong in </a:t>
            </a:r>
            <a:r>
              <a:rPr lang="en-US" b="1" dirty="0">
                <a:solidFill>
                  <a:schemeClr val="tx2"/>
                </a:solidFill>
              </a:rPr>
              <a:t>business</a:t>
            </a:r>
            <a:r>
              <a:rPr lang="en-US" dirty="0">
                <a:solidFill>
                  <a:schemeClr val="tx2"/>
                </a:solidFill>
              </a:rPr>
              <a:t>, ROI optimization, decision sciences, involved in some of the tasks traditionally performed by business analysts in bigger companies (dashboards design, metric mix selection and metric definitions, ROI optimization, high-level database design)</a:t>
            </a:r>
          </a:p>
          <a:p>
            <a:endParaRPr lang="en-US" dirty="0">
              <a:solidFill>
                <a:schemeClr val="tx2"/>
              </a:solidFill>
            </a:endParaRPr>
          </a:p>
          <a:p>
            <a:r>
              <a:rPr lang="en-US" dirty="0">
                <a:solidFill>
                  <a:schemeClr val="tx2"/>
                </a:solidFill>
              </a:rPr>
              <a:t>Those strong in production code development, </a:t>
            </a:r>
            <a:r>
              <a:rPr lang="en-US" b="1" dirty="0">
                <a:solidFill>
                  <a:schemeClr val="tx2"/>
                </a:solidFill>
              </a:rPr>
              <a:t>software engineering</a:t>
            </a:r>
            <a:r>
              <a:rPr lang="en-US" dirty="0">
                <a:solidFill>
                  <a:schemeClr val="tx2"/>
                </a:solidFill>
              </a:rPr>
              <a:t> (know a few programming languages)</a:t>
            </a:r>
          </a:p>
          <a:p>
            <a:endParaRPr lang="en-US" dirty="0">
              <a:solidFill>
                <a:schemeClr val="tx2"/>
              </a:solidFill>
            </a:endParaRPr>
          </a:p>
          <a:p>
            <a:r>
              <a:rPr lang="en-US" dirty="0">
                <a:solidFill>
                  <a:schemeClr val="tx2"/>
                </a:solidFill>
              </a:rPr>
              <a:t>Those strong in </a:t>
            </a:r>
            <a:r>
              <a:rPr lang="en-US" b="1" dirty="0">
                <a:solidFill>
                  <a:schemeClr val="tx2"/>
                </a:solidFill>
              </a:rPr>
              <a:t>visualization</a:t>
            </a:r>
            <a:endParaRPr lang="en-US" dirty="0">
              <a:solidFill>
                <a:schemeClr val="tx2"/>
              </a:solidFill>
            </a:endParaRPr>
          </a:p>
          <a:p>
            <a:endParaRPr lang="en-US" dirty="0">
              <a:solidFill>
                <a:schemeClr val="tx2"/>
              </a:solidFill>
            </a:endParaRPr>
          </a:p>
          <a:p>
            <a:r>
              <a:rPr lang="en-US" dirty="0">
                <a:solidFill>
                  <a:schemeClr val="tx2"/>
                </a:solidFill>
              </a:rPr>
              <a:t>Those strong in GIS, </a:t>
            </a:r>
            <a:r>
              <a:rPr lang="en-US" b="1" dirty="0">
                <a:solidFill>
                  <a:schemeClr val="tx2"/>
                </a:solidFill>
              </a:rPr>
              <a:t>spatial data</a:t>
            </a:r>
            <a:r>
              <a:rPr lang="en-US" dirty="0">
                <a:solidFill>
                  <a:schemeClr val="tx2"/>
                </a:solidFill>
              </a:rPr>
              <a:t>, data modeled by graphs, graph databases</a:t>
            </a:r>
          </a:p>
          <a:p>
            <a:endParaRPr lang="en-US" dirty="0">
              <a:solidFill>
                <a:schemeClr val="tx2"/>
              </a:solidFill>
            </a:endParaRPr>
          </a:p>
          <a:p>
            <a:r>
              <a:rPr lang="en-US" dirty="0">
                <a:solidFill>
                  <a:schemeClr val="tx2"/>
                </a:solidFill>
              </a:rPr>
              <a:t>Domain specialist (Health Informatics, Bioinformatics, Finance, Education, Computation Social Science) </a:t>
            </a:r>
          </a:p>
          <a:p>
            <a:endParaRPr lang="en-US" dirty="0">
              <a:solidFill>
                <a:schemeClr val="tx2"/>
              </a:solidFill>
            </a:endParaRPr>
          </a:p>
          <a:p>
            <a:r>
              <a:rPr lang="en-US" dirty="0">
                <a:solidFill>
                  <a:schemeClr val="tx2"/>
                </a:solidFill>
              </a:rPr>
              <a:t>Those strong in a few of the above.</a:t>
            </a:r>
          </a:p>
        </p:txBody>
      </p:sp>
    </p:spTree>
    <p:extLst>
      <p:ext uri="{BB962C8B-B14F-4D97-AF65-F5344CB8AC3E}">
        <p14:creationId xmlns:p14="http://schemas.microsoft.com/office/powerpoint/2010/main" val="25720393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EA4BA-B701-4403-9055-FC8414D707AD}"/>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F3644949-563C-4479-BEC0-E4F8EF8F4D12}"/>
              </a:ext>
            </a:extLst>
          </p:cNvPr>
          <p:cNvPicPr>
            <a:picLocks noChangeAspect="1"/>
          </p:cNvPicPr>
          <p:nvPr/>
        </p:nvPicPr>
        <p:blipFill>
          <a:blip r:embed="rId2"/>
          <a:stretch>
            <a:fillRect/>
          </a:stretch>
        </p:blipFill>
        <p:spPr>
          <a:xfrm>
            <a:off x="0" y="128016"/>
            <a:ext cx="9144000" cy="6601967"/>
          </a:xfrm>
          <a:prstGeom prst="rect">
            <a:avLst/>
          </a:prstGeom>
        </p:spPr>
      </p:pic>
    </p:spTree>
    <p:extLst>
      <p:ext uri="{BB962C8B-B14F-4D97-AF65-F5344CB8AC3E}">
        <p14:creationId xmlns:p14="http://schemas.microsoft.com/office/powerpoint/2010/main" val="38829897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04800" y="1447800"/>
            <a:ext cx="8379725" cy="2246769"/>
          </a:xfrm>
          <a:prstGeom prst="rect">
            <a:avLst/>
          </a:prstGeom>
          <a:noFill/>
        </p:spPr>
        <p:txBody>
          <a:bodyPr wrap="square" rtlCol="0">
            <a:spAutoFit/>
          </a:bodyPr>
          <a:lstStyle/>
          <a:p>
            <a:pPr algn="ctr"/>
            <a:r>
              <a:rPr lang="en-US" sz="2800" dirty="0">
                <a:solidFill>
                  <a:schemeClr val="tx2"/>
                </a:solidFill>
                <a:latin typeface="Bodoni MT" panose="02070603080606020203" pitchFamily="18" charset="0"/>
              </a:rPr>
              <a:t>Be thinking about what type of Data Scientists you are/or want to be and what field of specialty in which you would like to work. </a:t>
            </a:r>
          </a:p>
          <a:p>
            <a:pPr algn="ctr"/>
            <a:endParaRPr lang="en-US" sz="2800" dirty="0">
              <a:solidFill>
                <a:schemeClr val="tx2"/>
              </a:solidFill>
              <a:latin typeface="Bodoni MT" panose="02070603080606020203" pitchFamily="18" charset="0"/>
            </a:endParaRPr>
          </a:p>
          <a:p>
            <a:pPr algn="ctr"/>
            <a:r>
              <a:rPr lang="en-US" sz="2800" dirty="0">
                <a:solidFill>
                  <a:schemeClr val="tx2"/>
                </a:solidFill>
                <a:latin typeface="Bodoni MT" panose="02070603080606020203" pitchFamily="18" charset="0"/>
                <a:hlinkClick r:id="rId2"/>
              </a:rPr>
              <a:t>http://survey.datacommunitydc.org/reset</a:t>
            </a:r>
            <a:endParaRPr lang="en-US" sz="2800" dirty="0">
              <a:solidFill>
                <a:schemeClr val="tx2"/>
              </a:solidFill>
              <a:latin typeface="Bodoni MT" panose="02070603080606020203" pitchFamily="18" charset="0"/>
            </a:endParaRPr>
          </a:p>
        </p:txBody>
      </p:sp>
    </p:spTree>
    <p:extLst>
      <p:ext uri="{BB962C8B-B14F-4D97-AF65-F5344CB8AC3E}">
        <p14:creationId xmlns:p14="http://schemas.microsoft.com/office/powerpoint/2010/main" val="345133984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9580" y="35560"/>
            <a:ext cx="7756263" cy="715304"/>
          </a:xfrm>
        </p:spPr>
        <p:txBody>
          <a:bodyPr/>
          <a:lstStyle/>
          <a:p>
            <a:r>
              <a:rPr lang="en-US" dirty="0"/>
              <a:t>Fields of Focus </a:t>
            </a:r>
          </a:p>
        </p:txBody>
      </p:sp>
      <p:sp>
        <p:nvSpPr>
          <p:cNvPr id="4" name="TextBox 3"/>
          <p:cNvSpPr txBox="1"/>
          <p:nvPr/>
        </p:nvSpPr>
        <p:spPr>
          <a:xfrm>
            <a:off x="291829" y="770319"/>
            <a:ext cx="8547371" cy="3416320"/>
          </a:xfrm>
          <a:prstGeom prst="rect">
            <a:avLst/>
          </a:prstGeom>
          <a:noFill/>
        </p:spPr>
        <p:txBody>
          <a:bodyPr wrap="square" rtlCol="0">
            <a:spAutoFit/>
          </a:bodyPr>
          <a:lstStyle/>
          <a:p>
            <a:pPr marL="457200" indent="-457200">
              <a:buFont typeface="Wingdings" panose="05000000000000000000" pitchFamily="2" charset="2"/>
              <a:buChar char="Ø"/>
            </a:pPr>
            <a:r>
              <a:rPr lang="en-US" sz="2400" dirty="0">
                <a:solidFill>
                  <a:schemeClr val="tx2"/>
                </a:solidFill>
                <a:latin typeface="Bodoni MT" panose="02070603080606020203" pitchFamily="18" charset="0"/>
              </a:rPr>
              <a:t>Biotech (Genome)</a:t>
            </a:r>
          </a:p>
          <a:p>
            <a:pPr marL="457200" indent="-457200">
              <a:buFont typeface="Wingdings" panose="05000000000000000000" pitchFamily="2" charset="2"/>
              <a:buChar char="Ø"/>
            </a:pPr>
            <a:r>
              <a:rPr lang="en-US" sz="2400" dirty="0">
                <a:solidFill>
                  <a:schemeClr val="tx2"/>
                </a:solidFill>
                <a:latin typeface="Bodoni MT" panose="02070603080606020203" pitchFamily="18" charset="0"/>
              </a:rPr>
              <a:t>Finance (Sentiment/Twitter Trading)</a:t>
            </a:r>
          </a:p>
          <a:p>
            <a:pPr marL="457200" indent="-457200">
              <a:buFont typeface="Wingdings" panose="05000000000000000000" pitchFamily="2" charset="2"/>
              <a:buChar char="Ø"/>
            </a:pPr>
            <a:r>
              <a:rPr lang="en-US" sz="2400" dirty="0">
                <a:solidFill>
                  <a:schemeClr val="tx2"/>
                </a:solidFill>
                <a:latin typeface="Bodoni MT" panose="02070603080606020203" pitchFamily="18" charset="0"/>
              </a:rPr>
              <a:t>Government (</a:t>
            </a:r>
            <a:r>
              <a:rPr lang="en-US" sz="2400" dirty="0" err="1">
                <a:solidFill>
                  <a:schemeClr val="tx2"/>
                </a:solidFill>
                <a:latin typeface="Bodoni MT" panose="02070603080606020203" pitchFamily="18" charset="0"/>
              </a:rPr>
              <a:t>USGS.Defense.Energy</a:t>
            </a:r>
            <a:r>
              <a:rPr lang="en-US" sz="2400" dirty="0">
                <a:solidFill>
                  <a:schemeClr val="tx2"/>
                </a:solidFill>
                <a:latin typeface="Bodoni MT" panose="02070603080606020203" pitchFamily="18" charset="0"/>
              </a:rPr>
              <a:t>)</a:t>
            </a:r>
          </a:p>
          <a:p>
            <a:pPr marL="457200" indent="-457200">
              <a:buFont typeface="Wingdings" panose="05000000000000000000" pitchFamily="2" charset="2"/>
              <a:buChar char="Ø"/>
            </a:pPr>
            <a:r>
              <a:rPr lang="en-US" sz="2400" dirty="0">
                <a:solidFill>
                  <a:schemeClr val="tx2"/>
                </a:solidFill>
                <a:latin typeface="Bodoni MT" panose="02070603080606020203" pitchFamily="18" charset="0"/>
              </a:rPr>
              <a:t>Health Care (Survival Analysis/Fraud Detection/Precision Medicine)</a:t>
            </a:r>
          </a:p>
          <a:p>
            <a:pPr marL="457200" indent="-457200">
              <a:buFont typeface="Wingdings" panose="05000000000000000000" pitchFamily="2" charset="2"/>
              <a:buChar char="Ø"/>
            </a:pPr>
            <a:r>
              <a:rPr lang="en-US" sz="2400" dirty="0">
                <a:solidFill>
                  <a:schemeClr val="tx2"/>
                </a:solidFill>
                <a:latin typeface="Bodoni MT" panose="02070603080606020203" pitchFamily="18" charset="0"/>
              </a:rPr>
              <a:t>Cyber Security (Defense Against Attacks)</a:t>
            </a:r>
          </a:p>
          <a:p>
            <a:pPr marL="457200" indent="-457200">
              <a:buFont typeface="Wingdings" panose="05000000000000000000" pitchFamily="2" charset="2"/>
              <a:buChar char="Ø"/>
            </a:pPr>
            <a:r>
              <a:rPr lang="en-US" sz="2400" dirty="0">
                <a:solidFill>
                  <a:schemeClr val="tx2"/>
                </a:solidFill>
                <a:latin typeface="Bodoni MT" panose="02070603080606020203" pitchFamily="18" charset="0"/>
              </a:rPr>
              <a:t>Geospatial Analysis (Climate Change/Earthquakes/Intelligence)</a:t>
            </a:r>
          </a:p>
          <a:p>
            <a:pPr marL="457200" indent="-457200">
              <a:buFont typeface="Wingdings" panose="05000000000000000000" pitchFamily="2" charset="2"/>
              <a:buChar char="Ø"/>
            </a:pPr>
            <a:r>
              <a:rPr lang="en-US" sz="2400" dirty="0">
                <a:solidFill>
                  <a:schemeClr val="tx2"/>
                </a:solidFill>
                <a:latin typeface="Bodoni MT" panose="02070603080606020203" pitchFamily="18" charset="0"/>
              </a:rPr>
              <a:t>What else? </a:t>
            </a:r>
          </a:p>
        </p:txBody>
      </p:sp>
    </p:spTree>
    <p:extLst>
      <p:ext uri="{BB962C8B-B14F-4D97-AF65-F5344CB8AC3E}">
        <p14:creationId xmlns:p14="http://schemas.microsoft.com/office/powerpoint/2010/main" val="16052302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04800" y="1143000"/>
            <a:ext cx="8379725" cy="1938992"/>
          </a:xfrm>
          <a:prstGeom prst="rect">
            <a:avLst/>
          </a:prstGeom>
          <a:noFill/>
        </p:spPr>
        <p:txBody>
          <a:bodyPr wrap="square" rtlCol="0">
            <a:spAutoFit/>
          </a:bodyPr>
          <a:lstStyle/>
          <a:p>
            <a:pPr algn="ctr"/>
            <a:r>
              <a:rPr lang="en-US" sz="2400" dirty="0">
                <a:solidFill>
                  <a:schemeClr val="tx2"/>
                </a:solidFill>
                <a:latin typeface="Bodoni MT" panose="02070603080606020203" pitchFamily="18" charset="0"/>
              </a:rPr>
              <a:t>As a result of the ever-expanding </a:t>
            </a:r>
            <a:r>
              <a:rPr lang="en-US" sz="2400" b="1" dirty="0">
                <a:solidFill>
                  <a:schemeClr val="tx2"/>
                </a:solidFill>
                <a:latin typeface="Bodoni MT" panose="02070603080606020203" pitchFamily="18" charset="0"/>
              </a:rPr>
              <a:t>knowledge economy </a:t>
            </a:r>
            <a:r>
              <a:rPr lang="en-US" sz="2400" dirty="0">
                <a:solidFill>
                  <a:schemeClr val="tx2"/>
                </a:solidFill>
                <a:latin typeface="Bodoni MT" panose="02070603080606020203" pitchFamily="18" charset="0"/>
              </a:rPr>
              <a:t>and emphasis on </a:t>
            </a:r>
            <a:r>
              <a:rPr lang="en-US" sz="2400" b="1" dirty="0">
                <a:solidFill>
                  <a:schemeClr val="tx2"/>
                </a:solidFill>
                <a:latin typeface="Bodoni MT" panose="02070603080606020203" pitchFamily="18" charset="0"/>
              </a:rPr>
              <a:t>intellectual capital </a:t>
            </a:r>
            <a:r>
              <a:rPr lang="en-US" sz="2400" dirty="0">
                <a:solidFill>
                  <a:schemeClr val="tx2"/>
                </a:solidFill>
                <a:latin typeface="Bodoni MT" panose="02070603080606020203" pitchFamily="18" charset="0"/>
              </a:rPr>
              <a:t>driving </a:t>
            </a:r>
            <a:r>
              <a:rPr lang="en-US" sz="2400" b="1" dirty="0">
                <a:solidFill>
                  <a:schemeClr val="tx2"/>
                </a:solidFill>
                <a:latin typeface="Bodoni MT" panose="02070603080606020203" pitchFamily="18" charset="0"/>
              </a:rPr>
              <a:t>divisions of labor </a:t>
            </a:r>
            <a:r>
              <a:rPr lang="en-US" sz="2400" dirty="0">
                <a:solidFill>
                  <a:schemeClr val="tx2"/>
                </a:solidFill>
                <a:latin typeface="Bodoni MT" panose="02070603080606020203" pitchFamily="18" charset="0"/>
              </a:rPr>
              <a:t>resulting in </a:t>
            </a:r>
            <a:r>
              <a:rPr lang="en-US" sz="2400" b="1" dirty="0">
                <a:solidFill>
                  <a:schemeClr val="tx2"/>
                </a:solidFill>
                <a:latin typeface="Bodoni MT" panose="02070603080606020203" pitchFamily="18" charset="0"/>
              </a:rPr>
              <a:t>hyper specialization</a:t>
            </a:r>
            <a:r>
              <a:rPr lang="en-US" sz="2400" dirty="0">
                <a:solidFill>
                  <a:schemeClr val="tx2"/>
                </a:solidFill>
                <a:latin typeface="Bodoni MT" panose="02070603080606020203" pitchFamily="18" charset="0"/>
              </a:rPr>
              <a:t> the need to establish high quality </a:t>
            </a:r>
            <a:r>
              <a:rPr lang="en-US" sz="2400" b="1" dirty="0">
                <a:solidFill>
                  <a:schemeClr val="tx2"/>
                </a:solidFill>
                <a:latin typeface="Bodoni MT" panose="02070603080606020203" pitchFamily="18" charset="0"/>
              </a:rPr>
              <a:t>research habits </a:t>
            </a:r>
            <a:r>
              <a:rPr lang="en-US" sz="2400" dirty="0">
                <a:solidFill>
                  <a:schemeClr val="tx2"/>
                </a:solidFill>
                <a:latin typeface="Bodoni MT" panose="02070603080606020203" pitchFamily="18" charset="0"/>
              </a:rPr>
              <a:t>is a critical step for anyone wanting to stay competitive in his/her chosen field.  </a:t>
            </a:r>
          </a:p>
        </p:txBody>
      </p:sp>
    </p:spTree>
    <p:extLst>
      <p:ext uri="{BB962C8B-B14F-4D97-AF65-F5344CB8AC3E}">
        <p14:creationId xmlns:p14="http://schemas.microsoft.com/office/powerpoint/2010/main" val="10908502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76200"/>
            <a:ext cx="7756263" cy="715304"/>
          </a:xfrm>
        </p:spPr>
        <p:txBody>
          <a:bodyPr/>
          <a:lstStyle/>
          <a:p>
            <a:r>
              <a:rPr lang="en-US" sz="2400" dirty="0"/>
              <a:t>Outline</a:t>
            </a:r>
          </a:p>
        </p:txBody>
      </p:sp>
      <p:sp>
        <p:nvSpPr>
          <p:cNvPr id="3" name="TextBox 2"/>
          <p:cNvSpPr txBox="1"/>
          <p:nvPr/>
        </p:nvSpPr>
        <p:spPr>
          <a:xfrm>
            <a:off x="-304800" y="791504"/>
            <a:ext cx="9188714" cy="1323439"/>
          </a:xfrm>
          <a:prstGeom prst="rect">
            <a:avLst/>
          </a:prstGeom>
          <a:noFill/>
        </p:spPr>
        <p:txBody>
          <a:bodyPr wrap="square" rtlCol="0">
            <a:spAutoFit/>
          </a:bodyPr>
          <a:lstStyle/>
          <a:p>
            <a:pPr marL="914400" lvl="1" indent="-457200">
              <a:buFont typeface="Wingdings" panose="05000000000000000000" pitchFamily="2" charset="2"/>
              <a:buChar char="Ø"/>
              <a:defRPr/>
            </a:pPr>
            <a:r>
              <a:rPr lang="en-US" sz="2000" dirty="0">
                <a:solidFill>
                  <a:srgbClr val="002060"/>
                </a:solidFill>
                <a:latin typeface="Book Antiqua" charset="0"/>
              </a:rPr>
              <a:t>Capstones Q &amp; A</a:t>
            </a:r>
          </a:p>
          <a:p>
            <a:pPr marL="914400" marR="0" lvl="1" indent="-457200" algn="l" defTabSz="914400" rtl="0" eaLnBrk="1" fontAlgn="base" latinLnBrk="0" hangingPunct="1">
              <a:lnSpc>
                <a:spcPct val="100000"/>
              </a:lnSpc>
              <a:spcBef>
                <a:spcPct val="0"/>
              </a:spcBef>
              <a:spcAft>
                <a:spcPct val="0"/>
              </a:spcAft>
              <a:buClrTx/>
              <a:buSzTx/>
              <a:buFont typeface="Wingdings" panose="05000000000000000000" pitchFamily="2" charset="2"/>
              <a:buChar char="Ø"/>
              <a:tabLst/>
              <a:defRPr/>
            </a:pPr>
            <a:r>
              <a:rPr lang="en-US" sz="2000" dirty="0">
                <a:solidFill>
                  <a:srgbClr val="002060"/>
                </a:solidFill>
                <a:latin typeface="Book Antiqua" charset="0"/>
              </a:rPr>
              <a:t>Class Administration and Connection to Capstones</a:t>
            </a:r>
          </a:p>
          <a:p>
            <a:pPr marL="914400" marR="0" lvl="1" indent="-457200" algn="l" defTabSz="914400" rtl="0" eaLnBrk="1" fontAlgn="base" latinLnBrk="0" hangingPunct="1">
              <a:lnSpc>
                <a:spcPct val="100000"/>
              </a:lnSpc>
              <a:spcBef>
                <a:spcPct val="0"/>
              </a:spcBef>
              <a:spcAft>
                <a:spcPct val="0"/>
              </a:spcAft>
              <a:buClrTx/>
              <a:buSzTx/>
              <a:buFont typeface="Wingdings" panose="05000000000000000000" pitchFamily="2" charset="2"/>
              <a:buChar char="Ø"/>
              <a:tabLst/>
              <a:defRPr/>
            </a:pPr>
            <a:r>
              <a:rPr lang="en-US" sz="2000" dirty="0">
                <a:solidFill>
                  <a:srgbClr val="002060"/>
                </a:solidFill>
                <a:latin typeface="Book Antiqua" charset="0"/>
              </a:rPr>
              <a:t>What is Data Science?</a:t>
            </a:r>
            <a:endParaRPr kumimoji="0" lang="en-US" sz="2000" b="0" i="0" u="none" strike="noStrike" kern="1200" cap="none" spc="0" normalizeH="0" noProof="0" dirty="0">
              <a:ln>
                <a:noFill/>
              </a:ln>
              <a:solidFill>
                <a:srgbClr val="002060"/>
              </a:solidFill>
              <a:effectLst/>
              <a:uLnTx/>
              <a:uFillTx/>
              <a:latin typeface="Book Antiqua" charset="0"/>
              <a:ea typeface="ＭＳ Ｐゴシック" charset="0"/>
            </a:endParaRPr>
          </a:p>
          <a:p>
            <a:pPr marR="0" lvl="1" algn="l" defTabSz="914400" rtl="0" eaLnBrk="1" fontAlgn="base" latinLnBrk="0" hangingPunct="1">
              <a:lnSpc>
                <a:spcPct val="100000"/>
              </a:lnSpc>
              <a:spcBef>
                <a:spcPct val="0"/>
              </a:spcBef>
              <a:spcAft>
                <a:spcPct val="0"/>
              </a:spcAft>
              <a:buClrTx/>
              <a:buSzTx/>
              <a:tabLst/>
              <a:defRPr/>
            </a:pPr>
            <a:endParaRPr kumimoji="0" lang="en-US" sz="2000" b="0" i="0" u="none" strike="noStrike" kern="1200" cap="none" spc="0" normalizeH="0" baseline="0" noProof="0" dirty="0">
              <a:ln>
                <a:noFill/>
              </a:ln>
              <a:solidFill>
                <a:srgbClr val="002060"/>
              </a:solidFill>
              <a:effectLst/>
              <a:uLnTx/>
              <a:uFillTx/>
              <a:latin typeface="Book Antiqua" charset="0"/>
              <a:ea typeface="ＭＳ Ｐゴシック" charset="0"/>
            </a:endParaRPr>
          </a:p>
        </p:txBody>
      </p:sp>
    </p:spTree>
    <p:extLst>
      <p:ext uri="{BB962C8B-B14F-4D97-AF65-F5344CB8AC3E}">
        <p14:creationId xmlns:p14="http://schemas.microsoft.com/office/powerpoint/2010/main" val="65085658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ACD0CF0-90CC-9C41-A77B-2776398A8C8B}" type="slidenum">
              <a:rPr lang="en-US" smtClean="0"/>
              <a:pPr/>
              <a:t>30</a:t>
            </a:fld>
            <a:endParaRPr lang="en-US"/>
          </a:p>
        </p:txBody>
      </p:sp>
      <p:sp>
        <p:nvSpPr>
          <p:cNvPr id="6" name="Content Placeholder 2"/>
          <p:cNvSpPr>
            <a:spLocks noGrp="1"/>
          </p:cNvSpPr>
          <p:nvPr>
            <p:ph idx="1"/>
          </p:nvPr>
        </p:nvSpPr>
        <p:spPr>
          <a:xfrm>
            <a:off x="152400" y="914400"/>
            <a:ext cx="8546638" cy="2782993"/>
          </a:xfrm>
        </p:spPr>
        <p:txBody>
          <a:bodyPr>
            <a:normAutofit/>
          </a:bodyPr>
          <a:lstStyle/>
          <a:p>
            <a:r>
              <a:rPr lang="en-US" sz="2700" dirty="0">
                <a:solidFill>
                  <a:srgbClr val="002060"/>
                </a:solidFill>
                <a:latin typeface="Times New Roman" panose="02020603050405020304" pitchFamily="18" charset="0"/>
                <a:cs typeface="Times New Roman" panose="02020603050405020304" pitchFamily="18" charset="0"/>
              </a:rPr>
              <a:t> What do Data Scientists actually do anyway?</a:t>
            </a:r>
            <a:endParaRPr lang="en-US" dirty="0">
              <a:solidFill>
                <a:srgbClr val="002060"/>
              </a:solidFill>
              <a:latin typeface="Times New Roman" panose="02020603050405020304" pitchFamily="18" charset="0"/>
              <a:cs typeface="Times New Roman" panose="02020603050405020304" pitchFamily="18" charset="0"/>
            </a:endParaRPr>
          </a:p>
          <a:p>
            <a:pPr lvl="1"/>
            <a:r>
              <a:rPr lang="en-US" sz="2400" dirty="0">
                <a:solidFill>
                  <a:srgbClr val="002060"/>
                </a:solidFill>
                <a:latin typeface="Times New Roman" panose="02020603050405020304" pitchFamily="18" charset="0"/>
                <a:cs typeface="Times New Roman" panose="02020603050405020304" pitchFamily="18" charset="0"/>
              </a:rPr>
              <a:t> </a:t>
            </a:r>
            <a:r>
              <a:rPr lang="en-US" sz="2400" dirty="0">
                <a:hlinkClick r:id="rId2"/>
              </a:rPr>
              <a:t>https://www.kaggle.com/surveys/2017</a:t>
            </a:r>
            <a:endParaRPr lang="en-US" sz="2400" dirty="0">
              <a:solidFill>
                <a:srgbClr val="002060"/>
              </a:solidFill>
              <a:latin typeface="Times New Roman" panose="02020603050405020304" pitchFamily="18" charset="0"/>
              <a:cs typeface="Times New Roman" panose="02020603050405020304" pitchFamily="18" charset="0"/>
            </a:endParaRPr>
          </a:p>
        </p:txBody>
      </p:sp>
      <p:sp>
        <p:nvSpPr>
          <p:cNvPr id="8" name="Title 1"/>
          <p:cNvSpPr>
            <a:spLocks noGrp="1"/>
          </p:cNvSpPr>
          <p:nvPr>
            <p:ph type="title"/>
          </p:nvPr>
        </p:nvSpPr>
        <p:spPr>
          <a:xfrm>
            <a:off x="304800" y="87214"/>
            <a:ext cx="7886700" cy="548640"/>
          </a:xfrm>
        </p:spPr>
        <p:txBody>
          <a:bodyPr>
            <a:normAutofit/>
          </a:bodyPr>
          <a:lstStyle/>
          <a:p>
            <a:r>
              <a:rPr lang="en-US" sz="2400" dirty="0">
                <a:solidFill>
                  <a:srgbClr val="002060"/>
                </a:solidFill>
                <a:latin typeface="Times New Roman" panose="02020603050405020304" pitchFamily="18" charset="0"/>
                <a:cs typeface="Times New Roman" panose="02020603050405020304" pitchFamily="18" charset="0"/>
              </a:rPr>
              <a:t>Data Science Overview</a:t>
            </a:r>
          </a:p>
        </p:txBody>
      </p:sp>
    </p:spTree>
    <p:extLst>
      <p:ext uri="{BB962C8B-B14F-4D97-AF65-F5344CB8AC3E}">
        <p14:creationId xmlns:p14="http://schemas.microsoft.com/office/powerpoint/2010/main" val="241668092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Shape 70"/>
          <p:cNvSpPr txBox="1">
            <a:spLocks noGrp="1"/>
          </p:cNvSpPr>
          <p:nvPr>
            <p:ph type="title"/>
          </p:nvPr>
        </p:nvSpPr>
        <p:spPr>
          <a:xfrm>
            <a:off x="381000" y="-40375"/>
            <a:ext cx="8229600" cy="639763"/>
          </a:xfrm>
          <a:prstGeom prst="rect">
            <a:avLst/>
          </a:prstGeom>
        </p:spPr>
        <p:txBody>
          <a:bodyPr>
            <a:normAutofit/>
          </a:bodyPr>
          <a:lstStyle/>
          <a:p>
            <a:pPr>
              <a:spcBef>
                <a:spcPct val="0"/>
              </a:spcBef>
            </a:pPr>
            <a:r>
              <a:rPr lang="en-US" sz="2400" b="1" dirty="0">
                <a:solidFill>
                  <a:srgbClr val="002060"/>
                </a:solidFill>
                <a:latin typeface="Times New Roman" panose="02020603050405020304" pitchFamily="18" charset="0"/>
                <a:cs typeface="Times New Roman" panose="02020603050405020304" pitchFamily="18" charset="0"/>
              </a:rPr>
              <a:t>Assignment</a:t>
            </a:r>
            <a:endParaRPr lang="en" sz="2400" b="1" dirty="0">
              <a:solidFill>
                <a:srgbClr val="002060"/>
              </a:solidFill>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BFAF2843-3DFF-4D84-89D4-4E8AAE176090}"/>
              </a:ext>
            </a:extLst>
          </p:cNvPr>
          <p:cNvSpPr txBox="1"/>
          <p:nvPr/>
        </p:nvSpPr>
        <p:spPr>
          <a:xfrm>
            <a:off x="-304800" y="762000"/>
            <a:ext cx="9188714" cy="830997"/>
          </a:xfrm>
          <a:prstGeom prst="rect">
            <a:avLst/>
          </a:prstGeom>
          <a:noFill/>
        </p:spPr>
        <p:txBody>
          <a:bodyPr wrap="square" rtlCol="0">
            <a:spAutoFit/>
          </a:bodyPr>
          <a:lstStyle/>
          <a:p>
            <a:pPr marL="914400" marR="0" lvl="1" indent="-457200" algn="ctr" defTabSz="914400" rtl="0" eaLnBrk="1" fontAlgn="base" latinLnBrk="0" hangingPunct="1">
              <a:lnSpc>
                <a:spcPct val="100000"/>
              </a:lnSpc>
              <a:spcBef>
                <a:spcPct val="0"/>
              </a:spcBef>
              <a:spcAft>
                <a:spcPct val="0"/>
              </a:spcAft>
              <a:buClrTx/>
              <a:buSzTx/>
              <a:buFont typeface="Wingdings" panose="05000000000000000000" pitchFamily="2" charset="2"/>
              <a:buChar char="Ø"/>
              <a:tabLst/>
              <a:defRPr/>
            </a:pPr>
            <a:r>
              <a:rPr lang="en-US" sz="2400" dirty="0">
                <a:solidFill>
                  <a:schemeClr val="tx2"/>
                </a:solidFill>
                <a:latin typeface="Book Antiqua" charset="0"/>
              </a:rPr>
              <a:t>Find a potential data science dream job, share on the slack channel</a:t>
            </a:r>
            <a:endParaRPr kumimoji="0" lang="en-US" sz="2400" b="0" i="0" u="none" strike="noStrike" kern="1200" cap="none" spc="0" normalizeH="0" baseline="0" noProof="0" dirty="0">
              <a:ln>
                <a:noFill/>
              </a:ln>
              <a:solidFill>
                <a:schemeClr val="tx2"/>
              </a:solidFill>
              <a:effectLst/>
              <a:uLnTx/>
              <a:uFillTx/>
              <a:latin typeface="Book Antiqua" charset="0"/>
            </a:endParaRPr>
          </a:p>
        </p:txBody>
      </p:sp>
    </p:spTree>
    <p:extLst>
      <p:ext uri="{BB962C8B-B14F-4D97-AF65-F5344CB8AC3E}">
        <p14:creationId xmlns:p14="http://schemas.microsoft.com/office/powerpoint/2010/main" val="130715191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61924"/>
            <a:ext cx="7886700" cy="731520"/>
          </a:xfrm>
        </p:spPr>
        <p:txBody>
          <a:bodyPr/>
          <a:lstStyle/>
          <a:p>
            <a:r>
              <a:rPr lang="en-US" dirty="0">
                <a:solidFill>
                  <a:srgbClr val="002060"/>
                </a:solidFill>
                <a:latin typeface="Times New Roman" panose="02020603050405020304" pitchFamily="18" charset="0"/>
                <a:cs typeface="Times New Roman" panose="02020603050405020304" pitchFamily="18" charset="0"/>
              </a:rPr>
              <a:t>Data Science Overview: Data Analytics (Science) Levels</a:t>
            </a:r>
          </a:p>
        </p:txBody>
      </p:sp>
      <p:sp>
        <p:nvSpPr>
          <p:cNvPr id="5" name="Slide Number Placeholder 4"/>
          <p:cNvSpPr>
            <a:spLocks noGrp="1"/>
          </p:cNvSpPr>
          <p:nvPr>
            <p:ph type="sldNum" sz="quarter" idx="12"/>
          </p:nvPr>
        </p:nvSpPr>
        <p:spPr>
          <a:xfrm>
            <a:off x="6758222" y="5864860"/>
            <a:ext cx="2057400" cy="365125"/>
          </a:xfrm>
        </p:spPr>
        <p:txBody>
          <a:bodyPr/>
          <a:lstStyle/>
          <a:p>
            <a:fld id="{5ACD0CF0-90CC-9C41-A77B-2776398A8C8B}" type="slidenum">
              <a:rPr lang="en-US" smtClean="0"/>
              <a:t>32</a:t>
            </a:fld>
            <a:endParaRPr lang="en-US" dirty="0"/>
          </a:p>
        </p:txBody>
      </p:sp>
      <p:pic>
        <p:nvPicPr>
          <p:cNvPr id="4" name="Picture 3"/>
          <p:cNvPicPr>
            <a:picLocks noChangeAspect="1"/>
          </p:cNvPicPr>
          <p:nvPr/>
        </p:nvPicPr>
        <p:blipFill>
          <a:blip r:embed="rId2"/>
          <a:stretch>
            <a:fillRect/>
          </a:stretch>
        </p:blipFill>
        <p:spPr>
          <a:xfrm>
            <a:off x="-4233" y="914400"/>
            <a:ext cx="8819855" cy="4492466"/>
          </a:xfrm>
          <a:prstGeom prst="rect">
            <a:avLst/>
          </a:prstGeom>
        </p:spPr>
      </p:pic>
      <p:sp>
        <p:nvSpPr>
          <p:cNvPr id="7" name="TextBox 6"/>
          <p:cNvSpPr txBox="1"/>
          <p:nvPr/>
        </p:nvSpPr>
        <p:spPr>
          <a:xfrm>
            <a:off x="514190" y="1358634"/>
            <a:ext cx="335836" cy="323165"/>
          </a:xfrm>
          <a:prstGeom prst="rect">
            <a:avLst/>
          </a:prstGeom>
          <a:noFill/>
        </p:spPr>
        <p:txBody>
          <a:bodyPr wrap="square" rtlCol="0">
            <a:spAutoFit/>
          </a:bodyPr>
          <a:lstStyle/>
          <a:p>
            <a:pPr algn="ctr"/>
            <a:r>
              <a:rPr lang="en-US" sz="1500" dirty="0">
                <a:solidFill>
                  <a:srgbClr val="FF0000"/>
                </a:solidFill>
                <a:latin typeface="Algerian" panose="04020705040A02060702" pitchFamily="82" charset="0"/>
              </a:rPr>
              <a:t>X</a:t>
            </a:r>
          </a:p>
        </p:txBody>
      </p:sp>
      <p:sp>
        <p:nvSpPr>
          <p:cNvPr id="8" name="TextBox 7"/>
          <p:cNvSpPr txBox="1"/>
          <p:nvPr/>
        </p:nvSpPr>
        <p:spPr>
          <a:xfrm>
            <a:off x="7816173" y="4832939"/>
            <a:ext cx="335836" cy="323165"/>
          </a:xfrm>
          <a:prstGeom prst="rect">
            <a:avLst/>
          </a:prstGeom>
          <a:noFill/>
        </p:spPr>
        <p:txBody>
          <a:bodyPr wrap="square" rtlCol="0">
            <a:spAutoFit/>
          </a:bodyPr>
          <a:lstStyle/>
          <a:p>
            <a:pPr algn="ctr"/>
            <a:r>
              <a:rPr lang="en-US" sz="1500" dirty="0">
                <a:solidFill>
                  <a:srgbClr val="FF0000"/>
                </a:solidFill>
                <a:latin typeface="Algerian" panose="04020705040A02060702" pitchFamily="82" charset="0"/>
              </a:rPr>
              <a:t>X</a:t>
            </a:r>
          </a:p>
        </p:txBody>
      </p:sp>
      <p:sp>
        <p:nvSpPr>
          <p:cNvPr id="11" name="TextBox 10"/>
          <p:cNvSpPr txBox="1"/>
          <p:nvPr/>
        </p:nvSpPr>
        <p:spPr>
          <a:xfrm>
            <a:off x="5185989" y="4912153"/>
            <a:ext cx="2819399" cy="369332"/>
          </a:xfrm>
          <a:prstGeom prst="rect">
            <a:avLst/>
          </a:prstGeom>
          <a:noFill/>
        </p:spPr>
        <p:txBody>
          <a:bodyPr wrap="square" rtlCol="0">
            <a:spAutoFit/>
          </a:bodyPr>
          <a:lstStyle/>
          <a:p>
            <a:r>
              <a:rPr lang="en-US" b="1" dirty="0"/>
              <a:t>Knowledge Requirement</a:t>
            </a:r>
          </a:p>
        </p:txBody>
      </p:sp>
      <p:sp>
        <p:nvSpPr>
          <p:cNvPr id="12" name="TextBox 11"/>
          <p:cNvSpPr txBox="1"/>
          <p:nvPr/>
        </p:nvSpPr>
        <p:spPr>
          <a:xfrm>
            <a:off x="857187" y="1254759"/>
            <a:ext cx="2652402" cy="338554"/>
          </a:xfrm>
          <a:prstGeom prst="rect">
            <a:avLst/>
          </a:prstGeom>
          <a:noFill/>
        </p:spPr>
        <p:txBody>
          <a:bodyPr wrap="square" rtlCol="0">
            <a:spAutoFit/>
          </a:bodyPr>
          <a:lstStyle/>
          <a:p>
            <a:r>
              <a:rPr lang="en-US" sz="1600" b="1" dirty="0"/>
              <a:t>Cumulative Effect</a:t>
            </a:r>
          </a:p>
        </p:txBody>
      </p:sp>
    </p:spTree>
    <p:extLst>
      <p:ext uri="{BB962C8B-B14F-4D97-AF65-F5344CB8AC3E}">
        <p14:creationId xmlns:p14="http://schemas.microsoft.com/office/powerpoint/2010/main" val="513050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1000"/>
                                        <p:tgtEl>
                                          <p:spTgt spid="12"/>
                                        </p:tgtEl>
                                      </p:cBhvr>
                                    </p:animEffect>
                                    <p:anim calcmode="lin" valueType="num">
                                      <p:cBhvr>
                                        <p:cTn id="13" dur="1000" fill="hold"/>
                                        <p:tgtEl>
                                          <p:spTgt spid="12"/>
                                        </p:tgtEl>
                                        <p:attrNameLst>
                                          <p:attrName>ppt_x</p:attrName>
                                        </p:attrNameLst>
                                      </p:cBhvr>
                                      <p:tavLst>
                                        <p:tav tm="0">
                                          <p:val>
                                            <p:strVal val="#ppt_x"/>
                                          </p:val>
                                        </p:tav>
                                        <p:tav tm="100000">
                                          <p:val>
                                            <p:strVal val="#ppt_x"/>
                                          </p:val>
                                        </p:tav>
                                      </p:tavLst>
                                    </p:anim>
                                    <p:anim calcmode="lin" valueType="num">
                                      <p:cBhvr>
                                        <p:cTn id="14"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6"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wipe(down)">
                                      <p:cBhvr>
                                        <p:cTn id="19" dur="580">
                                          <p:stCondLst>
                                            <p:cond delay="0"/>
                                          </p:stCondLst>
                                        </p:cTn>
                                        <p:tgtEl>
                                          <p:spTgt spid="11"/>
                                        </p:tgtEl>
                                      </p:cBhvr>
                                    </p:animEffect>
                                    <p:anim calcmode="lin" valueType="num">
                                      <p:cBhvr>
                                        <p:cTn id="20" dur="1822" tmFilter="0,0; 0.14,0.36; 0.43,0.73; 0.71,0.91; 1.0,1.0">
                                          <p:stCondLst>
                                            <p:cond delay="0"/>
                                          </p:stCondLst>
                                        </p:cTn>
                                        <p:tgtEl>
                                          <p:spTgt spid="11"/>
                                        </p:tgtEl>
                                        <p:attrNameLst>
                                          <p:attrName>ppt_x</p:attrName>
                                        </p:attrNameLst>
                                      </p:cBhvr>
                                      <p:tavLst>
                                        <p:tav tm="0">
                                          <p:val>
                                            <p:strVal val="#ppt_x-0.25"/>
                                          </p:val>
                                        </p:tav>
                                        <p:tav tm="100000">
                                          <p:val>
                                            <p:strVal val="#ppt_x"/>
                                          </p:val>
                                        </p:tav>
                                      </p:tavLst>
                                    </p:anim>
                                    <p:anim calcmode="lin" valueType="num">
                                      <p:cBhvr>
                                        <p:cTn id="21" dur="664" tmFilter="0.0,0.0; 0.25,0.07; 0.50,0.2; 0.75,0.467; 1.0,1.0">
                                          <p:stCondLst>
                                            <p:cond delay="0"/>
                                          </p:stCondLst>
                                        </p:cTn>
                                        <p:tgtEl>
                                          <p:spTgt spid="11"/>
                                        </p:tgtEl>
                                        <p:attrNameLst>
                                          <p:attrName>ppt_y</p:attrName>
                                        </p:attrNameLst>
                                      </p:cBhvr>
                                      <p:tavLst>
                                        <p:tav tm="0" fmla="#ppt_y-sin(pi*$)/3">
                                          <p:val>
                                            <p:fltVal val="0.5"/>
                                          </p:val>
                                        </p:tav>
                                        <p:tav tm="100000">
                                          <p:val>
                                            <p:fltVal val="1"/>
                                          </p:val>
                                        </p:tav>
                                      </p:tavLst>
                                    </p:anim>
                                    <p:anim calcmode="lin" valueType="num">
                                      <p:cBhvr>
                                        <p:cTn id="22" dur="664" tmFilter="0, 0; 0.125,0.2665; 0.25,0.4; 0.375,0.465; 0.5,0.5;  0.625,0.535; 0.75,0.6; 0.875,0.7335; 1,1">
                                          <p:stCondLst>
                                            <p:cond delay="664"/>
                                          </p:stCondLst>
                                        </p:cTn>
                                        <p:tgtEl>
                                          <p:spTgt spid="11"/>
                                        </p:tgtEl>
                                        <p:attrNameLst>
                                          <p:attrName>ppt_y</p:attrName>
                                        </p:attrNameLst>
                                      </p:cBhvr>
                                      <p:tavLst>
                                        <p:tav tm="0" fmla="#ppt_y-sin(pi*$)/9">
                                          <p:val>
                                            <p:fltVal val="0"/>
                                          </p:val>
                                        </p:tav>
                                        <p:tav tm="100000">
                                          <p:val>
                                            <p:fltVal val="1"/>
                                          </p:val>
                                        </p:tav>
                                      </p:tavLst>
                                    </p:anim>
                                    <p:anim calcmode="lin" valueType="num">
                                      <p:cBhvr>
                                        <p:cTn id="23" dur="332" tmFilter="0, 0; 0.125,0.2665; 0.25,0.4; 0.375,0.465; 0.5,0.5;  0.625,0.535; 0.75,0.6; 0.875,0.7335; 1,1">
                                          <p:stCondLst>
                                            <p:cond delay="1324"/>
                                          </p:stCondLst>
                                        </p:cTn>
                                        <p:tgtEl>
                                          <p:spTgt spid="11"/>
                                        </p:tgtEl>
                                        <p:attrNameLst>
                                          <p:attrName>ppt_y</p:attrName>
                                        </p:attrNameLst>
                                      </p:cBhvr>
                                      <p:tavLst>
                                        <p:tav tm="0" fmla="#ppt_y-sin(pi*$)/27">
                                          <p:val>
                                            <p:fltVal val="0"/>
                                          </p:val>
                                        </p:tav>
                                        <p:tav tm="100000">
                                          <p:val>
                                            <p:fltVal val="1"/>
                                          </p:val>
                                        </p:tav>
                                      </p:tavLst>
                                    </p:anim>
                                    <p:anim calcmode="lin" valueType="num">
                                      <p:cBhvr>
                                        <p:cTn id="24" dur="164" tmFilter="0, 0; 0.125,0.2665; 0.25,0.4; 0.375,0.465; 0.5,0.5;  0.625,0.535; 0.75,0.6; 0.875,0.7335; 1,1">
                                          <p:stCondLst>
                                            <p:cond delay="1656"/>
                                          </p:stCondLst>
                                        </p:cTn>
                                        <p:tgtEl>
                                          <p:spTgt spid="11"/>
                                        </p:tgtEl>
                                        <p:attrNameLst>
                                          <p:attrName>ppt_y</p:attrName>
                                        </p:attrNameLst>
                                      </p:cBhvr>
                                      <p:tavLst>
                                        <p:tav tm="0" fmla="#ppt_y-sin(pi*$)/81">
                                          <p:val>
                                            <p:fltVal val="0"/>
                                          </p:val>
                                        </p:tav>
                                        <p:tav tm="100000">
                                          <p:val>
                                            <p:fltVal val="1"/>
                                          </p:val>
                                        </p:tav>
                                      </p:tavLst>
                                    </p:anim>
                                    <p:animScale>
                                      <p:cBhvr>
                                        <p:cTn id="25" dur="26">
                                          <p:stCondLst>
                                            <p:cond delay="650"/>
                                          </p:stCondLst>
                                        </p:cTn>
                                        <p:tgtEl>
                                          <p:spTgt spid="11"/>
                                        </p:tgtEl>
                                      </p:cBhvr>
                                      <p:to x="100000" y="60000"/>
                                    </p:animScale>
                                    <p:animScale>
                                      <p:cBhvr>
                                        <p:cTn id="26" dur="166" decel="50000">
                                          <p:stCondLst>
                                            <p:cond delay="676"/>
                                          </p:stCondLst>
                                        </p:cTn>
                                        <p:tgtEl>
                                          <p:spTgt spid="11"/>
                                        </p:tgtEl>
                                      </p:cBhvr>
                                      <p:to x="100000" y="100000"/>
                                    </p:animScale>
                                    <p:animScale>
                                      <p:cBhvr>
                                        <p:cTn id="27" dur="26">
                                          <p:stCondLst>
                                            <p:cond delay="1312"/>
                                          </p:stCondLst>
                                        </p:cTn>
                                        <p:tgtEl>
                                          <p:spTgt spid="11"/>
                                        </p:tgtEl>
                                      </p:cBhvr>
                                      <p:to x="100000" y="80000"/>
                                    </p:animScale>
                                    <p:animScale>
                                      <p:cBhvr>
                                        <p:cTn id="28" dur="166" decel="50000">
                                          <p:stCondLst>
                                            <p:cond delay="1338"/>
                                          </p:stCondLst>
                                        </p:cTn>
                                        <p:tgtEl>
                                          <p:spTgt spid="11"/>
                                        </p:tgtEl>
                                      </p:cBhvr>
                                      <p:to x="100000" y="100000"/>
                                    </p:animScale>
                                    <p:animScale>
                                      <p:cBhvr>
                                        <p:cTn id="29" dur="26">
                                          <p:stCondLst>
                                            <p:cond delay="1642"/>
                                          </p:stCondLst>
                                        </p:cTn>
                                        <p:tgtEl>
                                          <p:spTgt spid="11"/>
                                        </p:tgtEl>
                                      </p:cBhvr>
                                      <p:to x="100000" y="90000"/>
                                    </p:animScale>
                                    <p:animScale>
                                      <p:cBhvr>
                                        <p:cTn id="30" dur="166" decel="50000">
                                          <p:stCondLst>
                                            <p:cond delay="1668"/>
                                          </p:stCondLst>
                                        </p:cTn>
                                        <p:tgtEl>
                                          <p:spTgt spid="11"/>
                                        </p:tgtEl>
                                      </p:cBhvr>
                                      <p:to x="100000" y="100000"/>
                                    </p:animScale>
                                    <p:animScale>
                                      <p:cBhvr>
                                        <p:cTn id="31" dur="26">
                                          <p:stCondLst>
                                            <p:cond delay="1808"/>
                                          </p:stCondLst>
                                        </p:cTn>
                                        <p:tgtEl>
                                          <p:spTgt spid="11"/>
                                        </p:tgtEl>
                                      </p:cBhvr>
                                      <p:to x="100000" y="95000"/>
                                    </p:animScale>
                                    <p:animScale>
                                      <p:cBhvr>
                                        <p:cTn id="32" dur="166" decel="50000">
                                          <p:stCondLst>
                                            <p:cond delay="1834"/>
                                          </p:stCondLst>
                                        </p:cTn>
                                        <p:tgtEl>
                                          <p:spTgt spid="11"/>
                                        </p:tgtEl>
                                      </p:cBhvr>
                                      <p:to x="100000" y="100000"/>
                                    </p:animScale>
                                  </p:childTnLst>
                                </p:cTn>
                              </p:par>
                              <p:par>
                                <p:cTn id="33" presetID="26" presetClass="entr" presetSubtype="0" fill="hold" grpId="0" nodeType="with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wipe(down)">
                                      <p:cBhvr>
                                        <p:cTn id="35" dur="580">
                                          <p:stCondLst>
                                            <p:cond delay="0"/>
                                          </p:stCondLst>
                                        </p:cTn>
                                        <p:tgtEl>
                                          <p:spTgt spid="8"/>
                                        </p:tgtEl>
                                      </p:cBhvr>
                                    </p:animEffect>
                                    <p:anim calcmode="lin" valueType="num">
                                      <p:cBhvr>
                                        <p:cTn id="36" dur="1822" tmFilter="0,0; 0.14,0.36; 0.43,0.73; 0.71,0.91; 1.0,1.0">
                                          <p:stCondLst>
                                            <p:cond delay="0"/>
                                          </p:stCondLst>
                                        </p:cTn>
                                        <p:tgtEl>
                                          <p:spTgt spid="8"/>
                                        </p:tgtEl>
                                        <p:attrNameLst>
                                          <p:attrName>ppt_x</p:attrName>
                                        </p:attrNameLst>
                                      </p:cBhvr>
                                      <p:tavLst>
                                        <p:tav tm="0">
                                          <p:val>
                                            <p:strVal val="#ppt_x-0.25"/>
                                          </p:val>
                                        </p:tav>
                                        <p:tav tm="100000">
                                          <p:val>
                                            <p:strVal val="#ppt_x"/>
                                          </p:val>
                                        </p:tav>
                                      </p:tavLst>
                                    </p:anim>
                                    <p:anim calcmode="lin" valueType="num">
                                      <p:cBhvr>
                                        <p:cTn id="37" dur="664" tmFilter="0.0,0.0; 0.25,0.07; 0.50,0.2; 0.75,0.467; 1.0,1.0">
                                          <p:stCondLst>
                                            <p:cond delay="0"/>
                                          </p:stCondLst>
                                        </p:cTn>
                                        <p:tgtEl>
                                          <p:spTgt spid="8"/>
                                        </p:tgtEl>
                                        <p:attrNameLst>
                                          <p:attrName>ppt_y</p:attrName>
                                        </p:attrNameLst>
                                      </p:cBhvr>
                                      <p:tavLst>
                                        <p:tav tm="0" fmla="#ppt_y-sin(pi*$)/3">
                                          <p:val>
                                            <p:fltVal val="0.5"/>
                                          </p:val>
                                        </p:tav>
                                        <p:tav tm="100000">
                                          <p:val>
                                            <p:fltVal val="1"/>
                                          </p:val>
                                        </p:tav>
                                      </p:tavLst>
                                    </p:anim>
                                    <p:anim calcmode="lin" valueType="num">
                                      <p:cBhvr>
                                        <p:cTn id="38" dur="664" tmFilter="0, 0; 0.125,0.2665; 0.25,0.4; 0.375,0.465; 0.5,0.5;  0.625,0.535; 0.75,0.6; 0.875,0.7335; 1,1">
                                          <p:stCondLst>
                                            <p:cond delay="664"/>
                                          </p:stCondLst>
                                        </p:cTn>
                                        <p:tgtEl>
                                          <p:spTgt spid="8"/>
                                        </p:tgtEl>
                                        <p:attrNameLst>
                                          <p:attrName>ppt_y</p:attrName>
                                        </p:attrNameLst>
                                      </p:cBhvr>
                                      <p:tavLst>
                                        <p:tav tm="0" fmla="#ppt_y-sin(pi*$)/9">
                                          <p:val>
                                            <p:fltVal val="0"/>
                                          </p:val>
                                        </p:tav>
                                        <p:tav tm="100000">
                                          <p:val>
                                            <p:fltVal val="1"/>
                                          </p:val>
                                        </p:tav>
                                      </p:tavLst>
                                    </p:anim>
                                    <p:anim calcmode="lin" valueType="num">
                                      <p:cBhvr>
                                        <p:cTn id="39" dur="332" tmFilter="0, 0; 0.125,0.2665; 0.25,0.4; 0.375,0.465; 0.5,0.5;  0.625,0.535; 0.75,0.6; 0.875,0.7335; 1,1">
                                          <p:stCondLst>
                                            <p:cond delay="1324"/>
                                          </p:stCondLst>
                                        </p:cTn>
                                        <p:tgtEl>
                                          <p:spTgt spid="8"/>
                                        </p:tgtEl>
                                        <p:attrNameLst>
                                          <p:attrName>ppt_y</p:attrName>
                                        </p:attrNameLst>
                                      </p:cBhvr>
                                      <p:tavLst>
                                        <p:tav tm="0" fmla="#ppt_y-sin(pi*$)/27">
                                          <p:val>
                                            <p:fltVal val="0"/>
                                          </p:val>
                                        </p:tav>
                                        <p:tav tm="100000">
                                          <p:val>
                                            <p:fltVal val="1"/>
                                          </p:val>
                                        </p:tav>
                                      </p:tavLst>
                                    </p:anim>
                                    <p:anim calcmode="lin" valueType="num">
                                      <p:cBhvr>
                                        <p:cTn id="40" dur="164" tmFilter="0, 0; 0.125,0.2665; 0.25,0.4; 0.375,0.465; 0.5,0.5;  0.625,0.535; 0.75,0.6; 0.875,0.7335; 1,1">
                                          <p:stCondLst>
                                            <p:cond delay="1656"/>
                                          </p:stCondLst>
                                        </p:cTn>
                                        <p:tgtEl>
                                          <p:spTgt spid="8"/>
                                        </p:tgtEl>
                                        <p:attrNameLst>
                                          <p:attrName>ppt_y</p:attrName>
                                        </p:attrNameLst>
                                      </p:cBhvr>
                                      <p:tavLst>
                                        <p:tav tm="0" fmla="#ppt_y-sin(pi*$)/81">
                                          <p:val>
                                            <p:fltVal val="0"/>
                                          </p:val>
                                        </p:tav>
                                        <p:tav tm="100000">
                                          <p:val>
                                            <p:fltVal val="1"/>
                                          </p:val>
                                        </p:tav>
                                      </p:tavLst>
                                    </p:anim>
                                    <p:animScale>
                                      <p:cBhvr>
                                        <p:cTn id="41" dur="26">
                                          <p:stCondLst>
                                            <p:cond delay="650"/>
                                          </p:stCondLst>
                                        </p:cTn>
                                        <p:tgtEl>
                                          <p:spTgt spid="8"/>
                                        </p:tgtEl>
                                      </p:cBhvr>
                                      <p:to x="100000" y="60000"/>
                                    </p:animScale>
                                    <p:animScale>
                                      <p:cBhvr>
                                        <p:cTn id="42" dur="166" decel="50000">
                                          <p:stCondLst>
                                            <p:cond delay="676"/>
                                          </p:stCondLst>
                                        </p:cTn>
                                        <p:tgtEl>
                                          <p:spTgt spid="8"/>
                                        </p:tgtEl>
                                      </p:cBhvr>
                                      <p:to x="100000" y="100000"/>
                                    </p:animScale>
                                    <p:animScale>
                                      <p:cBhvr>
                                        <p:cTn id="43" dur="26">
                                          <p:stCondLst>
                                            <p:cond delay="1312"/>
                                          </p:stCondLst>
                                        </p:cTn>
                                        <p:tgtEl>
                                          <p:spTgt spid="8"/>
                                        </p:tgtEl>
                                      </p:cBhvr>
                                      <p:to x="100000" y="80000"/>
                                    </p:animScale>
                                    <p:animScale>
                                      <p:cBhvr>
                                        <p:cTn id="44" dur="166" decel="50000">
                                          <p:stCondLst>
                                            <p:cond delay="1338"/>
                                          </p:stCondLst>
                                        </p:cTn>
                                        <p:tgtEl>
                                          <p:spTgt spid="8"/>
                                        </p:tgtEl>
                                      </p:cBhvr>
                                      <p:to x="100000" y="100000"/>
                                    </p:animScale>
                                    <p:animScale>
                                      <p:cBhvr>
                                        <p:cTn id="45" dur="26">
                                          <p:stCondLst>
                                            <p:cond delay="1642"/>
                                          </p:stCondLst>
                                        </p:cTn>
                                        <p:tgtEl>
                                          <p:spTgt spid="8"/>
                                        </p:tgtEl>
                                      </p:cBhvr>
                                      <p:to x="100000" y="90000"/>
                                    </p:animScale>
                                    <p:animScale>
                                      <p:cBhvr>
                                        <p:cTn id="46" dur="166" decel="50000">
                                          <p:stCondLst>
                                            <p:cond delay="1668"/>
                                          </p:stCondLst>
                                        </p:cTn>
                                        <p:tgtEl>
                                          <p:spTgt spid="8"/>
                                        </p:tgtEl>
                                      </p:cBhvr>
                                      <p:to x="100000" y="100000"/>
                                    </p:animScale>
                                    <p:animScale>
                                      <p:cBhvr>
                                        <p:cTn id="47" dur="26">
                                          <p:stCondLst>
                                            <p:cond delay="1808"/>
                                          </p:stCondLst>
                                        </p:cTn>
                                        <p:tgtEl>
                                          <p:spTgt spid="8"/>
                                        </p:tgtEl>
                                      </p:cBhvr>
                                      <p:to x="100000" y="95000"/>
                                    </p:animScale>
                                    <p:animScale>
                                      <p:cBhvr>
                                        <p:cTn id="48" dur="166" decel="50000">
                                          <p:stCondLst>
                                            <p:cond delay="1834"/>
                                          </p:stCondLst>
                                        </p:cTn>
                                        <p:tgtEl>
                                          <p:spTgt spid="8"/>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1" grpId="0"/>
      <p:bldP spid="12"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0D705-A4A8-45AF-9B69-0A9EF5D241A4}"/>
              </a:ext>
            </a:extLst>
          </p:cNvPr>
          <p:cNvSpPr>
            <a:spLocks noGrp="1"/>
          </p:cNvSpPr>
          <p:nvPr>
            <p:ph type="title"/>
          </p:nvPr>
        </p:nvSpPr>
        <p:spPr>
          <a:xfrm>
            <a:off x="609600" y="76200"/>
            <a:ext cx="7886700" cy="731520"/>
          </a:xfrm>
        </p:spPr>
        <p:txBody>
          <a:bodyPr>
            <a:normAutofit/>
          </a:bodyPr>
          <a:lstStyle/>
          <a:p>
            <a:r>
              <a:rPr lang="en-US" sz="2400" dirty="0"/>
              <a:t>Project Management Documentation </a:t>
            </a:r>
          </a:p>
        </p:txBody>
      </p:sp>
      <p:sp>
        <p:nvSpPr>
          <p:cNvPr id="4" name="Slide Number Placeholder 3">
            <a:extLst>
              <a:ext uri="{FF2B5EF4-FFF2-40B4-BE49-F238E27FC236}">
                <a16:creationId xmlns:a16="http://schemas.microsoft.com/office/drawing/2014/main" id="{ED10B8C8-ED8E-41D2-B077-C84B89000FA7}"/>
              </a:ext>
            </a:extLst>
          </p:cNvPr>
          <p:cNvSpPr>
            <a:spLocks noGrp="1"/>
          </p:cNvSpPr>
          <p:nvPr>
            <p:ph type="sldNum" sz="quarter" idx="12"/>
          </p:nvPr>
        </p:nvSpPr>
        <p:spPr/>
        <p:txBody>
          <a:bodyPr/>
          <a:lstStyle/>
          <a:p>
            <a:fld id="{5ACD0CF0-90CC-9C41-A77B-2776398A8C8B}" type="slidenum">
              <a:rPr lang="en-US" smtClean="0"/>
              <a:pPr/>
              <a:t>33</a:t>
            </a:fld>
            <a:endParaRPr lang="en-US"/>
          </a:p>
        </p:txBody>
      </p:sp>
      <p:sp>
        <p:nvSpPr>
          <p:cNvPr id="5" name="TextBox 4">
            <a:extLst>
              <a:ext uri="{FF2B5EF4-FFF2-40B4-BE49-F238E27FC236}">
                <a16:creationId xmlns:a16="http://schemas.microsoft.com/office/drawing/2014/main" id="{B2D4E5EF-04E3-457D-AB10-901ECF10149E}"/>
              </a:ext>
            </a:extLst>
          </p:cNvPr>
          <p:cNvSpPr txBox="1"/>
          <p:nvPr/>
        </p:nvSpPr>
        <p:spPr>
          <a:xfrm>
            <a:off x="0" y="5867400"/>
            <a:ext cx="9144000" cy="407163"/>
          </a:xfrm>
          <a:prstGeom prst="rect">
            <a:avLst/>
          </a:prstGeom>
          <a:solidFill>
            <a:schemeClr val="bg1"/>
          </a:solidFill>
        </p:spPr>
        <p:txBody>
          <a:bodyPr wrap="square" rtlCol="0">
            <a:spAutoFit/>
          </a:bodyPr>
          <a:lstStyle/>
          <a:p>
            <a:endParaRPr lang="en-US" dirty="0"/>
          </a:p>
        </p:txBody>
      </p:sp>
      <p:pic>
        <p:nvPicPr>
          <p:cNvPr id="1026" name="Picture 2">
            <a:extLst>
              <a:ext uri="{FF2B5EF4-FFF2-40B4-BE49-F238E27FC236}">
                <a16:creationId xmlns:a16="http://schemas.microsoft.com/office/drawing/2014/main" id="{63C68F24-FA2F-4C52-B646-0F25E0833577}"/>
              </a:ext>
            </a:extLst>
          </p:cNvPr>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76200" y="762000"/>
            <a:ext cx="8735033" cy="516255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F05347E9-4FD6-47E6-AC86-C6E247829ACE}"/>
              </a:ext>
            </a:extLst>
          </p:cNvPr>
          <p:cNvSpPr txBox="1"/>
          <p:nvPr/>
        </p:nvSpPr>
        <p:spPr>
          <a:xfrm>
            <a:off x="76200" y="6475255"/>
            <a:ext cx="6705600" cy="246221"/>
          </a:xfrm>
          <a:prstGeom prst="rect">
            <a:avLst/>
          </a:prstGeom>
          <a:noFill/>
        </p:spPr>
        <p:txBody>
          <a:bodyPr wrap="square" rtlCol="0">
            <a:spAutoFit/>
          </a:bodyPr>
          <a:lstStyle/>
          <a:p>
            <a:r>
              <a:rPr lang="en-US" sz="1000" dirty="0">
                <a:hlinkClick r:id="rId3"/>
              </a:rPr>
              <a:t>https://www.smartsheet.com/blog/demystifying-5-phases-project-management</a:t>
            </a:r>
            <a:endParaRPr lang="en-US" sz="1000" dirty="0"/>
          </a:p>
        </p:txBody>
      </p:sp>
      <p:sp>
        <p:nvSpPr>
          <p:cNvPr id="6" name="Rectangle: Rounded Corners 5">
            <a:extLst>
              <a:ext uri="{FF2B5EF4-FFF2-40B4-BE49-F238E27FC236}">
                <a16:creationId xmlns:a16="http://schemas.microsoft.com/office/drawing/2014/main" id="{01BF5ACE-28D9-4215-AC95-D249200DB4D6}"/>
              </a:ext>
            </a:extLst>
          </p:cNvPr>
          <p:cNvSpPr/>
          <p:nvPr/>
        </p:nvSpPr>
        <p:spPr>
          <a:xfrm>
            <a:off x="469900" y="2946400"/>
            <a:ext cx="1143000" cy="685800"/>
          </a:xfrm>
          <a:prstGeom prst="roundRect">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60060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Shape 70"/>
          <p:cNvSpPr txBox="1">
            <a:spLocks noGrp="1"/>
          </p:cNvSpPr>
          <p:nvPr>
            <p:ph type="title"/>
          </p:nvPr>
        </p:nvSpPr>
        <p:spPr>
          <a:xfrm>
            <a:off x="381000" y="-40375"/>
            <a:ext cx="8229600" cy="639763"/>
          </a:xfrm>
          <a:prstGeom prst="rect">
            <a:avLst/>
          </a:prstGeom>
        </p:spPr>
        <p:txBody>
          <a:bodyPr>
            <a:normAutofit/>
          </a:bodyPr>
          <a:lstStyle/>
          <a:p>
            <a:pPr>
              <a:spcBef>
                <a:spcPct val="0"/>
              </a:spcBef>
            </a:pPr>
            <a:r>
              <a:rPr lang="en-US" sz="2400" b="1" dirty="0">
                <a:solidFill>
                  <a:srgbClr val="002060"/>
                </a:solidFill>
                <a:latin typeface="Times New Roman" panose="02020603050405020304" pitchFamily="18" charset="0"/>
                <a:cs typeface="Times New Roman" panose="02020603050405020304" pitchFamily="18" charset="0"/>
              </a:rPr>
              <a:t>Week 2 - 9.04</a:t>
            </a:r>
            <a:endParaRPr lang="en" sz="2400" b="1" dirty="0">
              <a:solidFill>
                <a:srgbClr val="002060"/>
              </a:solidFill>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BFAF2843-3DFF-4D84-89D4-4E8AAE176090}"/>
              </a:ext>
            </a:extLst>
          </p:cNvPr>
          <p:cNvSpPr txBox="1"/>
          <p:nvPr/>
        </p:nvSpPr>
        <p:spPr>
          <a:xfrm>
            <a:off x="-304800" y="762000"/>
            <a:ext cx="9188714" cy="1200329"/>
          </a:xfrm>
          <a:prstGeom prst="rect">
            <a:avLst/>
          </a:prstGeom>
          <a:noFill/>
        </p:spPr>
        <p:txBody>
          <a:bodyPr wrap="square" rtlCol="0">
            <a:spAutoFit/>
          </a:bodyPr>
          <a:lstStyle/>
          <a:p>
            <a:pPr marL="914400" marR="0" lvl="1" indent="-457200" algn="l" defTabSz="914400" rtl="0" eaLnBrk="1" fontAlgn="base" latinLnBrk="0" hangingPunct="1">
              <a:lnSpc>
                <a:spcPct val="100000"/>
              </a:lnSpc>
              <a:spcBef>
                <a:spcPct val="0"/>
              </a:spcBef>
              <a:spcAft>
                <a:spcPct val="0"/>
              </a:spcAft>
              <a:buClrTx/>
              <a:buSzTx/>
              <a:buFont typeface="Wingdings" panose="05000000000000000000" pitchFamily="2" charset="2"/>
              <a:buChar char="Ø"/>
              <a:tabLst/>
              <a:defRPr/>
            </a:pPr>
            <a:r>
              <a:rPr lang="en-US" sz="2400" dirty="0">
                <a:solidFill>
                  <a:srgbClr val="002060"/>
                </a:solidFill>
                <a:latin typeface="Book Antiqua" charset="0"/>
              </a:rPr>
              <a:t>Data Resources: Jenn Huck</a:t>
            </a:r>
          </a:p>
          <a:p>
            <a:pPr marL="914400" marR="0" lvl="1" indent="-457200" algn="l" defTabSz="914400" rtl="0" eaLnBrk="1" fontAlgn="base" latinLnBrk="0" hangingPunct="1">
              <a:lnSpc>
                <a:spcPct val="100000"/>
              </a:lnSpc>
              <a:spcBef>
                <a:spcPct val="0"/>
              </a:spcBef>
              <a:spcAft>
                <a:spcPct val="0"/>
              </a:spcAft>
              <a:buClrTx/>
              <a:buSzTx/>
              <a:buFont typeface="Wingdings" panose="05000000000000000000" pitchFamily="2" charset="2"/>
              <a:buChar char="Ø"/>
              <a:tabLst/>
              <a:defRPr/>
            </a:pPr>
            <a:r>
              <a:rPr lang="en-US" sz="2400" dirty="0">
                <a:solidFill>
                  <a:srgbClr val="002060"/>
                </a:solidFill>
                <a:latin typeface="Book Antiqua" charset="0"/>
              </a:rPr>
              <a:t>Contract Negotiator: Bill </a:t>
            </a:r>
            <a:r>
              <a:rPr lang="en-US" sz="2400" dirty="0" err="1">
                <a:solidFill>
                  <a:srgbClr val="002060"/>
                </a:solidFill>
                <a:latin typeface="Book Antiqua" charset="0"/>
              </a:rPr>
              <a:t>Schoelwer</a:t>
            </a:r>
            <a:endParaRPr lang="en-US" sz="2400" dirty="0">
              <a:solidFill>
                <a:srgbClr val="002060"/>
              </a:solidFill>
              <a:latin typeface="Book Antiqua" charset="0"/>
            </a:endParaRPr>
          </a:p>
          <a:p>
            <a:pPr marL="914400" marR="0" lvl="1" indent="-457200" algn="l" defTabSz="914400" rtl="0" eaLnBrk="1" fontAlgn="base" latinLnBrk="0" hangingPunct="1">
              <a:lnSpc>
                <a:spcPct val="100000"/>
              </a:lnSpc>
              <a:spcBef>
                <a:spcPct val="0"/>
              </a:spcBef>
              <a:spcAft>
                <a:spcPct val="0"/>
              </a:spcAft>
              <a:buClrTx/>
              <a:buSzTx/>
              <a:buFont typeface="Wingdings" panose="05000000000000000000" pitchFamily="2" charset="2"/>
              <a:buChar char="Ø"/>
              <a:tabLst/>
              <a:defRPr/>
            </a:pPr>
            <a:r>
              <a:rPr kumimoji="0" lang="en-US" sz="2400" b="0" i="0" u="none" strike="noStrike" kern="1200" cap="none" spc="0" normalizeH="0" baseline="0" noProof="0" dirty="0">
                <a:ln>
                  <a:noFill/>
                </a:ln>
                <a:solidFill>
                  <a:srgbClr val="002060"/>
                </a:solidFill>
                <a:effectLst/>
                <a:uLnTx/>
                <a:uFillTx/>
                <a:latin typeface="Book Antiqua" charset="0"/>
                <a:ea typeface="ＭＳ Ｐゴシック" charset="0"/>
              </a:rPr>
              <a:t>Team</a:t>
            </a:r>
            <a:r>
              <a:rPr lang="en-US" sz="2400" dirty="0">
                <a:solidFill>
                  <a:srgbClr val="002060"/>
                </a:solidFill>
                <a:latin typeface="Book Antiqua" charset="0"/>
              </a:rPr>
              <a:t>work </a:t>
            </a:r>
            <a:endParaRPr kumimoji="0" lang="en-US" sz="2400" b="0" i="0" u="none" strike="noStrike" kern="1200" cap="none" spc="0" normalizeH="0" baseline="0" noProof="0" dirty="0">
              <a:ln>
                <a:noFill/>
              </a:ln>
              <a:solidFill>
                <a:srgbClr val="002060"/>
              </a:solidFill>
              <a:effectLst/>
              <a:uLnTx/>
              <a:uFillTx/>
              <a:latin typeface="Book Antiqua" charset="0"/>
              <a:ea typeface="ＭＳ Ｐゴシック" charset="0"/>
            </a:endParaRPr>
          </a:p>
        </p:txBody>
      </p:sp>
    </p:spTree>
    <p:extLst>
      <p:ext uri="{BB962C8B-B14F-4D97-AF65-F5344CB8AC3E}">
        <p14:creationId xmlns:p14="http://schemas.microsoft.com/office/powerpoint/2010/main" val="380051715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0D705-A4A8-45AF-9B69-0A9EF5D241A4}"/>
              </a:ext>
            </a:extLst>
          </p:cNvPr>
          <p:cNvSpPr>
            <a:spLocks noGrp="1"/>
          </p:cNvSpPr>
          <p:nvPr>
            <p:ph type="title"/>
          </p:nvPr>
        </p:nvSpPr>
        <p:spPr>
          <a:xfrm>
            <a:off x="628650" y="1447800"/>
            <a:ext cx="7886700" cy="731520"/>
          </a:xfrm>
        </p:spPr>
        <p:txBody>
          <a:bodyPr>
            <a:normAutofit/>
          </a:bodyPr>
          <a:lstStyle/>
          <a:p>
            <a:r>
              <a:rPr lang="en-US" sz="2400" dirty="0"/>
              <a:t>Problem Solving and Teamwork</a:t>
            </a:r>
          </a:p>
        </p:txBody>
      </p:sp>
      <p:sp>
        <p:nvSpPr>
          <p:cNvPr id="4" name="Slide Number Placeholder 3">
            <a:extLst>
              <a:ext uri="{FF2B5EF4-FFF2-40B4-BE49-F238E27FC236}">
                <a16:creationId xmlns:a16="http://schemas.microsoft.com/office/drawing/2014/main" id="{ED10B8C8-ED8E-41D2-B077-C84B89000FA7}"/>
              </a:ext>
            </a:extLst>
          </p:cNvPr>
          <p:cNvSpPr>
            <a:spLocks noGrp="1"/>
          </p:cNvSpPr>
          <p:nvPr>
            <p:ph type="sldNum" sz="quarter" idx="12"/>
          </p:nvPr>
        </p:nvSpPr>
        <p:spPr/>
        <p:txBody>
          <a:bodyPr/>
          <a:lstStyle/>
          <a:p>
            <a:fld id="{5ACD0CF0-90CC-9C41-A77B-2776398A8C8B}" type="slidenum">
              <a:rPr lang="en-US" smtClean="0"/>
              <a:pPr/>
              <a:t>35</a:t>
            </a:fld>
            <a:endParaRPr lang="en-US"/>
          </a:p>
        </p:txBody>
      </p:sp>
    </p:spTree>
    <p:extLst>
      <p:ext uri="{BB962C8B-B14F-4D97-AF65-F5344CB8AC3E}">
        <p14:creationId xmlns:p14="http://schemas.microsoft.com/office/powerpoint/2010/main" val="330854970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1"/>
        <p:cNvGrpSpPr/>
        <p:nvPr/>
      </p:nvGrpSpPr>
      <p:grpSpPr>
        <a:xfrm>
          <a:off x="0" y="0"/>
          <a:ext cx="0" cy="0"/>
          <a:chOff x="0" y="0"/>
          <a:chExt cx="0" cy="0"/>
        </a:xfrm>
      </p:grpSpPr>
      <p:sp>
        <p:nvSpPr>
          <p:cNvPr id="52" name="Shape 52"/>
          <p:cNvSpPr txBox="1">
            <a:spLocks noGrp="1"/>
          </p:cNvSpPr>
          <p:nvPr>
            <p:ph type="title"/>
          </p:nvPr>
        </p:nvSpPr>
        <p:spPr>
          <a:xfrm>
            <a:off x="457200" y="76200"/>
            <a:ext cx="8229600" cy="487363"/>
          </a:xfrm>
          <a:prstGeom prst="rect">
            <a:avLst/>
          </a:prstGeom>
        </p:spPr>
        <p:txBody>
          <a:bodyPr>
            <a:normAutofit fontScale="90000"/>
          </a:bodyPr>
          <a:lstStyle/>
          <a:p>
            <a:pPr>
              <a:spcBef>
                <a:spcPct val="0"/>
              </a:spcBef>
            </a:pPr>
            <a:r>
              <a:rPr lang="en" sz="2400" b="1" dirty="0">
                <a:solidFill>
                  <a:srgbClr val="002060"/>
                </a:solidFill>
                <a:latin typeface="Times New Roman" panose="02020603050405020304" pitchFamily="18" charset="0"/>
                <a:cs typeface="Times New Roman" panose="02020603050405020304" pitchFamily="18" charset="0"/>
              </a:rPr>
              <a:t>General Problem Solving Hints</a:t>
            </a:r>
          </a:p>
        </p:txBody>
      </p:sp>
      <p:sp>
        <p:nvSpPr>
          <p:cNvPr id="53" name="Shape 53"/>
          <p:cNvSpPr txBox="1">
            <a:spLocks noGrp="1"/>
          </p:cNvSpPr>
          <p:nvPr>
            <p:ph type="body" idx="1"/>
          </p:nvPr>
        </p:nvSpPr>
        <p:spPr>
          <a:xfrm>
            <a:off x="76200" y="838200"/>
            <a:ext cx="8229600" cy="4967639"/>
          </a:xfrm>
          <a:prstGeom prst="rect">
            <a:avLst/>
          </a:prstGeom>
        </p:spPr>
        <p:txBody>
          <a:bodyPr lIns="91425" tIns="91425" rIns="91425" bIns="91425" anchor="t" anchorCtr="0">
            <a:noAutofit/>
          </a:bodyPr>
          <a:lstStyle/>
          <a:p>
            <a:pPr marL="685800" lvl="0" indent="-457200" rtl="0">
              <a:spcBef>
                <a:spcPts val="0"/>
              </a:spcBef>
              <a:buFont typeface="Wingdings" panose="05000000000000000000" pitchFamily="2" charset="2"/>
              <a:buChar char="Ø"/>
            </a:pPr>
            <a:r>
              <a:rPr lang="en" sz="2800" dirty="0">
                <a:solidFill>
                  <a:schemeClr val="tx2"/>
                </a:solidFill>
              </a:rPr>
              <a:t>There may be more than one right answer (or none at all)</a:t>
            </a:r>
          </a:p>
          <a:p>
            <a:pPr marL="685800" lvl="0" indent="-457200" rtl="0">
              <a:spcBef>
                <a:spcPts val="0"/>
              </a:spcBef>
              <a:buFont typeface="Wingdings" panose="05000000000000000000" pitchFamily="2" charset="2"/>
              <a:buChar char="Ø"/>
            </a:pPr>
            <a:r>
              <a:rPr lang="en" sz="2800" dirty="0">
                <a:solidFill>
                  <a:schemeClr val="tx2"/>
                </a:solidFill>
              </a:rPr>
              <a:t>There may be more than one path to the right answer</a:t>
            </a:r>
          </a:p>
          <a:p>
            <a:pPr marL="685800" lvl="0" indent="-457200" rtl="0">
              <a:spcBef>
                <a:spcPts val="0"/>
              </a:spcBef>
              <a:buFont typeface="Wingdings" panose="05000000000000000000" pitchFamily="2" charset="2"/>
              <a:buChar char="Ø"/>
            </a:pPr>
            <a:r>
              <a:rPr lang="en" sz="2800" dirty="0">
                <a:solidFill>
                  <a:schemeClr val="tx2"/>
                </a:solidFill>
              </a:rPr>
              <a:t>Use the right tool for the job</a:t>
            </a:r>
          </a:p>
          <a:p>
            <a:pPr marL="685800" lvl="0" indent="-457200" rtl="0">
              <a:spcBef>
                <a:spcPts val="0"/>
              </a:spcBef>
              <a:buFont typeface="Wingdings" panose="05000000000000000000" pitchFamily="2" charset="2"/>
              <a:buChar char="Ø"/>
            </a:pPr>
            <a:r>
              <a:rPr lang="en" sz="2800" dirty="0">
                <a:solidFill>
                  <a:schemeClr val="tx2"/>
                </a:solidFill>
              </a:rPr>
              <a:t>Use approximations</a:t>
            </a:r>
          </a:p>
          <a:p>
            <a:pPr marL="685800" lvl="0" indent="-457200" rtl="0">
              <a:spcBef>
                <a:spcPts val="0"/>
              </a:spcBef>
              <a:buFont typeface="Wingdings" panose="05000000000000000000" pitchFamily="2" charset="2"/>
              <a:buChar char="Ø"/>
            </a:pPr>
            <a:r>
              <a:rPr lang="en" sz="2800" dirty="0">
                <a:solidFill>
                  <a:schemeClr val="tx2"/>
                </a:solidFill>
              </a:rPr>
              <a:t>Don’t let yourself get stuck</a:t>
            </a:r>
          </a:p>
          <a:p>
            <a:pPr marL="685800" lvl="0" indent="-457200" rtl="0">
              <a:spcBef>
                <a:spcPts val="0"/>
              </a:spcBef>
              <a:buFont typeface="Wingdings" panose="05000000000000000000" pitchFamily="2" charset="2"/>
              <a:buChar char="Ø"/>
            </a:pPr>
            <a:r>
              <a:rPr lang="en" sz="2800" dirty="0">
                <a:solidFill>
                  <a:schemeClr val="tx2"/>
                </a:solidFill>
              </a:rPr>
              <a:t>Try thinking of something completely different</a:t>
            </a:r>
          </a:p>
        </p:txBody>
      </p:sp>
    </p:spTree>
    <p:extLst>
      <p:ext uri="{BB962C8B-B14F-4D97-AF65-F5344CB8AC3E}">
        <p14:creationId xmlns:p14="http://schemas.microsoft.com/office/powerpoint/2010/main" val="100142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Shape 64"/>
          <p:cNvSpPr txBox="1">
            <a:spLocks noGrp="1"/>
          </p:cNvSpPr>
          <p:nvPr>
            <p:ph type="title"/>
          </p:nvPr>
        </p:nvSpPr>
        <p:spPr>
          <a:xfrm>
            <a:off x="423862" y="-76200"/>
            <a:ext cx="8229600" cy="587880"/>
          </a:xfrm>
          <a:prstGeom prst="rect">
            <a:avLst/>
          </a:prstGeom>
        </p:spPr>
        <p:txBody>
          <a:bodyPr>
            <a:normAutofit/>
          </a:bodyPr>
          <a:lstStyle/>
          <a:p>
            <a:pPr>
              <a:spcBef>
                <a:spcPct val="0"/>
              </a:spcBef>
            </a:pPr>
            <a:r>
              <a:rPr lang="en" sz="2400" b="1" dirty="0">
                <a:solidFill>
                  <a:srgbClr val="002060"/>
                </a:solidFill>
                <a:latin typeface="Times New Roman" panose="02020603050405020304" pitchFamily="18" charset="0"/>
                <a:cs typeface="Times New Roman" panose="02020603050405020304" pitchFamily="18" charset="0"/>
              </a:rPr>
              <a:t>Specific Problem Solving Strategies</a:t>
            </a:r>
          </a:p>
        </p:txBody>
      </p:sp>
      <p:sp>
        <p:nvSpPr>
          <p:cNvPr id="65" name="Shape 65"/>
          <p:cNvSpPr txBox="1">
            <a:spLocks noGrp="1"/>
          </p:cNvSpPr>
          <p:nvPr>
            <p:ph type="body" idx="1"/>
          </p:nvPr>
        </p:nvSpPr>
        <p:spPr>
          <a:xfrm>
            <a:off x="0" y="685800"/>
            <a:ext cx="8229600" cy="4967639"/>
          </a:xfrm>
          <a:prstGeom prst="rect">
            <a:avLst/>
          </a:prstGeom>
        </p:spPr>
        <p:txBody>
          <a:bodyPr lIns="91425" tIns="91425" rIns="91425" bIns="91425" anchor="t" anchorCtr="0">
            <a:noAutofit/>
          </a:bodyPr>
          <a:lstStyle/>
          <a:p>
            <a:pPr marL="685800" lvl="0" indent="-457200" rtl="0">
              <a:spcBef>
                <a:spcPts val="0"/>
              </a:spcBef>
              <a:buFont typeface="Wingdings" panose="05000000000000000000" pitchFamily="2" charset="2"/>
              <a:buChar char="Ø"/>
            </a:pPr>
            <a:r>
              <a:rPr lang="en" dirty="0">
                <a:solidFill>
                  <a:schemeClr val="tx2"/>
                </a:solidFill>
              </a:rPr>
              <a:t>Draw a picture</a:t>
            </a:r>
          </a:p>
          <a:p>
            <a:pPr marL="685800" lvl="0" indent="-457200" rtl="0">
              <a:spcBef>
                <a:spcPts val="0"/>
              </a:spcBef>
              <a:buFont typeface="Wingdings" panose="05000000000000000000" pitchFamily="2" charset="2"/>
              <a:buChar char="Ø"/>
            </a:pPr>
            <a:r>
              <a:rPr lang="en" dirty="0">
                <a:solidFill>
                  <a:schemeClr val="tx2"/>
                </a:solidFill>
              </a:rPr>
              <a:t>Make a table</a:t>
            </a:r>
          </a:p>
          <a:p>
            <a:pPr marL="685800" lvl="0" indent="-457200" rtl="0">
              <a:spcBef>
                <a:spcPts val="0"/>
              </a:spcBef>
              <a:buFont typeface="Wingdings" panose="05000000000000000000" pitchFamily="2" charset="2"/>
              <a:buChar char="Ø"/>
            </a:pPr>
            <a:r>
              <a:rPr lang="en" dirty="0">
                <a:solidFill>
                  <a:schemeClr val="tx2"/>
                </a:solidFill>
              </a:rPr>
              <a:t>Graph the data</a:t>
            </a:r>
          </a:p>
          <a:p>
            <a:pPr marL="685800" lvl="0" indent="-457200" rtl="0">
              <a:spcBef>
                <a:spcPts val="0"/>
              </a:spcBef>
              <a:buFont typeface="Wingdings" panose="05000000000000000000" pitchFamily="2" charset="2"/>
              <a:buChar char="Ø"/>
            </a:pPr>
            <a:r>
              <a:rPr lang="en" dirty="0">
                <a:solidFill>
                  <a:schemeClr val="tx2"/>
                </a:solidFill>
              </a:rPr>
              <a:t>Re-organize the information</a:t>
            </a:r>
          </a:p>
          <a:p>
            <a:pPr marL="685800" lvl="0" indent="-457200" rtl="0">
              <a:spcBef>
                <a:spcPts val="0"/>
              </a:spcBef>
              <a:buFont typeface="Wingdings" panose="05000000000000000000" pitchFamily="2" charset="2"/>
              <a:buChar char="Ø"/>
            </a:pPr>
            <a:r>
              <a:rPr lang="en" dirty="0">
                <a:solidFill>
                  <a:schemeClr val="tx2"/>
                </a:solidFill>
              </a:rPr>
              <a:t>Solve a simplified version of the problem</a:t>
            </a:r>
          </a:p>
          <a:p>
            <a:pPr marL="685800" lvl="0" indent="-457200">
              <a:spcBef>
                <a:spcPts val="0"/>
              </a:spcBef>
              <a:buFont typeface="Wingdings" panose="05000000000000000000" pitchFamily="2" charset="2"/>
              <a:buChar char="Ø"/>
            </a:pPr>
            <a:r>
              <a:rPr lang="en" dirty="0">
                <a:solidFill>
                  <a:schemeClr val="tx2"/>
                </a:solidFill>
              </a:rPr>
              <a:t>Use logic or approximations to do a “gut-check” against your answers</a:t>
            </a:r>
          </a:p>
        </p:txBody>
      </p:sp>
    </p:spTree>
    <p:extLst>
      <p:ext uri="{BB962C8B-B14F-4D97-AF65-F5344CB8AC3E}">
        <p14:creationId xmlns:p14="http://schemas.microsoft.com/office/powerpoint/2010/main" val="2745542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5">
                                            <p:txEl>
                                              <p:pRg st="0" end="0"/>
                                            </p:txEl>
                                          </p:spTgt>
                                        </p:tgtEl>
                                        <p:attrNameLst>
                                          <p:attrName>style.visibility</p:attrName>
                                        </p:attrNameLst>
                                      </p:cBhvr>
                                      <p:to>
                                        <p:strVal val="visible"/>
                                      </p:to>
                                    </p:set>
                                    <p:animEffect transition="in" filter="fade">
                                      <p:cBhvr>
                                        <p:cTn id="7" dur="1000"/>
                                        <p:tgtEl>
                                          <p:spTgt spid="65">
                                            <p:txEl>
                                              <p:pRg st="0" end="0"/>
                                            </p:txEl>
                                          </p:spTgt>
                                        </p:tgtEl>
                                      </p:cBhvr>
                                    </p:animEffect>
                                    <p:anim calcmode="lin" valueType="num">
                                      <p:cBhvr>
                                        <p:cTn id="8" dur="1000" fill="hold"/>
                                        <p:tgtEl>
                                          <p:spTgt spid="6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65">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65">
                                            <p:txEl>
                                              <p:pRg st="1" end="1"/>
                                            </p:txEl>
                                          </p:spTgt>
                                        </p:tgtEl>
                                        <p:attrNameLst>
                                          <p:attrName>style.visibility</p:attrName>
                                        </p:attrNameLst>
                                      </p:cBhvr>
                                      <p:to>
                                        <p:strVal val="visible"/>
                                      </p:to>
                                    </p:set>
                                    <p:animEffect transition="in" filter="fade">
                                      <p:cBhvr>
                                        <p:cTn id="12" dur="1000"/>
                                        <p:tgtEl>
                                          <p:spTgt spid="65">
                                            <p:txEl>
                                              <p:pRg st="1" end="1"/>
                                            </p:txEl>
                                          </p:spTgt>
                                        </p:tgtEl>
                                      </p:cBhvr>
                                    </p:animEffect>
                                    <p:anim calcmode="lin" valueType="num">
                                      <p:cBhvr>
                                        <p:cTn id="13" dur="1000" fill="hold"/>
                                        <p:tgtEl>
                                          <p:spTgt spid="65">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65">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65">
                                            <p:txEl>
                                              <p:pRg st="2" end="2"/>
                                            </p:txEl>
                                          </p:spTgt>
                                        </p:tgtEl>
                                        <p:attrNameLst>
                                          <p:attrName>style.visibility</p:attrName>
                                        </p:attrNameLst>
                                      </p:cBhvr>
                                      <p:to>
                                        <p:strVal val="visible"/>
                                      </p:to>
                                    </p:set>
                                    <p:animEffect transition="in" filter="fade">
                                      <p:cBhvr>
                                        <p:cTn id="17" dur="1000"/>
                                        <p:tgtEl>
                                          <p:spTgt spid="65">
                                            <p:txEl>
                                              <p:pRg st="2" end="2"/>
                                            </p:txEl>
                                          </p:spTgt>
                                        </p:tgtEl>
                                      </p:cBhvr>
                                    </p:animEffect>
                                    <p:anim calcmode="lin" valueType="num">
                                      <p:cBhvr>
                                        <p:cTn id="18" dur="1000" fill="hold"/>
                                        <p:tgtEl>
                                          <p:spTgt spid="65">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65">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65">
                                            <p:txEl>
                                              <p:pRg st="3" end="3"/>
                                            </p:txEl>
                                          </p:spTgt>
                                        </p:tgtEl>
                                        <p:attrNameLst>
                                          <p:attrName>style.visibility</p:attrName>
                                        </p:attrNameLst>
                                      </p:cBhvr>
                                      <p:to>
                                        <p:strVal val="visible"/>
                                      </p:to>
                                    </p:set>
                                    <p:animEffect transition="in" filter="fade">
                                      <p:cBhvr>
                                        <p:cTn id="24" dur="1000"/>
                                        <p:tgtEl>
                                          <p:spTgt spid="65">
                                            <p:txEl>
                                              <p:pRg st="3" end="3"/>
                                            </p:txEl>
                                          </p:spTgt>
                                        </p:tgtEl>
                                      </p:cBhvr>
                                    </p:animEffect>
                                    <p:anim calcmode="lin" valueType="num">
                                      <p:cBhvr>
                                        <p:cTn id="25" dur="1000" fill="hold"/>
                                        <p:tgtEl>
                                          <p:spTgt spid="65">
                                            <p:txEl>
                                              <p:pRg st="3" end="3"/>
                                            </p:txEl>
                                          </p:spTgt>
                                        </p:tgtEl>
                                        <p:attrNameLst>
                                          <p:attrName>ppt_x</p:attrName>
                                        </p:attrNameLst>
                                      </p:cBhvr>
                                      <p:tavLst>
                                        <p:tav tm="0">
                                          <p:val>
                                            <p:strVal val="#ppt_x"/>
                                          </p:val>
                                        </p:tav>
                                        <p:tav tm="100000">
                                          <p:val>
                                            <p:strVal val="#ppt_x"/>
                                          </p:val>
                                        </p:tav>
                                      </p:tavLst>
                                    </p:anim>
                                    <p:anim calcmode="lin" valueType="num">
                                      <p:cBhvr>
                                        <p:cTn id="26" dur="1000" fill="hold"/>
                                        <p:tgtEl>
                                          <p:spTgt spid="65">
                                            <p:txEl>
                                              <p:pRg st="3" end="3"/>
                                            </p:txEl>
                                          </p:spTgt>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65">
                                            <p:txEl>
                                              <p:pRg st="4" end="4"/>
                                            </p:txEl>
                                          </p:spTgt>
                                        </p:tgtEl>
                                        <p:attrNameLst>
                                          <p:attrName>style.visibility</p:attrName>
                                        </p:attrNameLst>
                                      </p:cBhvr>
                                      <p:to>
                                        <p:strVal val="visible"/>
                                      </p:to>
                                    </p:set>
                                    <p:animEffect transition="in" filter="fade">
                                      <p:cBhvr>
                                        <p:cTn id="29" dur="1000"/>
                                        <p:tgtEl>
                                          <p:spTgt spid="65">
                                            <p:txEl>
                                              <p:pRg st="4" end="4"/>
                                            </p:txEl>
                                          </p:spTgt>
                                        </p:tgtEl>
                                      </p:cBhvr>
                                    </p:animEffect>
                                    <p:anim calcmode="lin" valueType="num">
                                      <p:cBhvr>
                                        <p:cTn id="30" dur="1000" fill="hold"/>
                                        <p:tgtEl>
                                          <p:spTgt spid="65">
                                            <p:txEl>
                                              <p:pRg st="4" end="4"/>
                                            </p:txEl>
                                          </p:spTgt>
                                        </p:tgtEl>
                                        <p:attrNameLst>
                                          <p:attrName>ppt_x</p:attrName>
                                        </p:attrNameLst>
                                      </p:cBhvr>
                                      <p:tavLst>
                                        <p:tav tm="0">
                                          <p:val>
                                            <p:strVal val="#ppt_x"/>
                                          </p:val>
                                        </p:tav>
                                        <p:tav tm="100000">
                                          <p:val>
                                            <p:strVal val="#ppt_x"/>
                                          </p:val>
                                        </p:tav>
                                      </p:tavLst>
                                    </p:anim>
                                    <p:anim calcmode="lin" valueType="num">
                                      <p:cBhvr>
                                        <p:cTn id="31" dur="1000" fill="hold"/>
                                        <p:tgtEl>
                                          <p:spTgt spid="65">
                                            <p:txEl>
                                              <p:pRg st="4" end="4"/>
                                            </p:txEl>
                                          </p:spTgt>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65">
                                            <p:txEl>
                                              <p:pRg st="5" end="5"/>
                                            </p:txEl>
                                          </p:spTgt>
                                        </p:tgtEl>
                                        <p:attrNameLst>
                                          <p:attrName>style.visibility</p:attrName>
                                        </p:attrNameLst>
                                      </p:cBhvr>
                                      <p:to>
                                        <p:strVal val="visible"/>
                                      </p:to>
                                    </p:set>
                                    <p:animEffect transition="in" filter="fade">
                                      <p:cBhvr>
                                        <p:cTn id="34" dur="1000"/>
                                        <p:tgtEl>
                                          <p:spTgt spid="65">
                                            <p:txEl>
                                              <p:pRg st="5" end="5"/>
                                            </p:txEl>
                                          </p:spTgt>
                                        </p:tgtEl>
                                      </p:cBhvr>
                                    </p:animEffect>
                                    <p:anim calcmode="lin" valueType="num">
                                      <p:cBhvr>
                                        <p:cTn id="35" dur="1000" fill="hold"/>
                                        <p:tgtEl>
                                          <p:spTgt spid="65">
                                            <p:txEl>
                                              <p:pRg st="5" end="5"/>
                                            </p:txEl>
                                          </p:spTgt>
                                        </p:tgtEl>
                                        <p:attrNameLst>
                                          <p:attrName>ppt_x</p:attrName>
                                        </p:attrNameLst>
                                      </p:cBhvr>
                                      <p:tavLst>
                                        <p:tav tm="0">
                                          <p:val>
                                            <p:strVal val="#ppt_x"/>
                                          </p:val>
                                        </p:tav>
                                        <p:tav tm="100000">
                                          <p:val>
                                            <p:strVal val="#ppt_x"/>
                                          </p:val>
                                        </p:tav>
                                      </p:tavLst>
                                    </p:anim>
                                    <p:anim calcmode="lin" valueType="num">
                                      <p:cBhvr>
                                        <p:cTn id="36" dur="1000" fill="hold"/>
                                        <p:tgtEl>
                                          <p:spTgt spid="65">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9"/>
        <p:cNvGrpSpPr/>
        <p:nvPr/>
      </p:nvGrpSpPr>
      <p:grpSpPr>
        <a:xfrm>
          <a:off x="0" y="0"/>
          <a:ext cx="0" cy="0"/>
          <a:chOff x="0" y="0"/>
          <a:chExt cx="0" cy="0"/>
        </a:xfrm>
      </p:grpSpPr>
      <p:sp>
        <p:nvSpPr>
          <p:cNvPr id="40" name="Shape 40"/>
          <p:cNvSpPr txBox="1">
            <a:spLocks noGrp="1"/>
          </p:cNvSpPr>
          <p:nvPr>
            <p:ph type="title"/>
          </p:nvPr>
        </p:nvSpPr>
        <p:spPr>
          <a:xfrm>
            <a:off x="838200" y="0"/>
            <a:ext cx="7467600" cy="533399"/>
          </a:xfrm>
          <a:prstGeom prst="rect">
            <a:avLst/>
          </a:prstGeom>
        </p:spPr>
        <p:txBody>
          <a:bodyPr>
            <a:normAutofit fontScale="90000"/>
          </a:bodyPr>
          <a:lstStyle/>
          <a:p>
            <a:pPr>
              <a:spcBef>
                <a:spcPct val="0"/>
              </a:spcBef>
            </a:pPr>
            <a:r>
              <a:rPr lang="en" sz="2400" b="1" dirty="0">
                <a:solidFill>
                  <a:srgbClr val="002060"/>
                </a:solidFill>
                <a:latin typeface="Times New Roman" panose="02020603050405020304" pitchFamily="18" charset="0"/>
                <a:cs typeface="Times New Roman" panose="02020603050405020304" pitchFamily="18" charset="0"/>
              </a:rPr>
              <a:t>The Four Questions Problem Solving</a:t>
            </a:r>
          </a:p>
        </p:txBody>
      </p:sp>
      <p:sp>
        <p:nvSpPr>
          <p:cNvPr id="41" name="Shape 41"/>
          <p:cNvSpPr txBox="1">
            <a:spLocks noGrp="1"/>
          </p:cNvSpPr>
          <p:nvPr>
            <p:ph type="body" idx="1"/>
          </p:nvPr>
        </p:nvSpPr>
        <p:spPr>
          <a:xfrm>
            <a:off x="76200" y="762000"/>
            <a:ext cx="8229600" cy="4967639"/>
          </a:xfrm>
          <a:prstGeom prst="rect">
            <a:avLst/>
          </a:prstGeom>
        </p:spPr>
        <p:txBody>
          <a:bodyPr lIns="91425" tIns="91425" rIns="91425" bIns="91425" anchor="t" anchorCtr="0">
            <a:noAutofit/>
          </a:bodyPr>
          <a:lstStyle/>
          <a:p>
            <a:pPr marL="457200" lvl="0" indent="-228600" rtl="0">
              <a:spcBef>
                <a:spcPts val="0"/>
              </a:spcBef>
              <a:buAutoNum type="arabicPeriod"/>
            </a:pPr>
            <a:r>
              <a:rPr lang="en" sz="2800" dirty="0">
                <a:solidFill>
                  <a:schemeClr val="tx2"/>
                </a:solidFill>
              </a:rPr>
              <a:t> What do I know?</a:t>
            </a:r>
          </a:p>
          <a:p>
            <a:pPr marL="457200" lvl="0" indent="-228600" rtl="0">
              <a:spcBef>
                <a:spcPts val="0"/>
              </a:spcBef>
              <a:buAutoNum type="arabicPeriod"/>
            </a:pPr>
            <a:r>
              <a:rPr lang="en" sz="2800" dirty="0">
                <a:solidFill>
                  <a:schemeClr val="tx2"/>
                </a:solidFill>
              </a:rPr>
              <a:t> What am I looking for?</a:t>
            </a:r>
          </a:p>
          <a:p>
            <a:pPr marL="457200" lvl="0" indent="-228600" rtl="0">
              <a:spcBef>
                <a:spcPts val="0"/>
              </a:spcBef>
              <a:buAutoNum type="arabicPeriod"/>
            </a:pPr>
            <a:r>
              <a:rPr lang="en" sz="2800" dirty="0">
                <a:solidFill>
                  <a:schemeClr val="tx2"/>
                </a:solidFill>
              </a:rPr>
              <a:t> What else do I need to find it?</a:t>
            </a:r>
          </a:p>
          <a:p>
            <a:pPr marL="457200" lvl="0" indent="-228600">
              <a:spcBef>
                <a:spcPts val="0"/>
              </a:spcBef>
              <a:buAutoNum type="arabicPeriod"/>
            </a:pPr>
            <a:r>
              <a:rPr lang="en" sz="2800" dirty="0">
                <a:solidFill>
                  <a:schemeClr val="tx2"/>
                </a:solidFill>
              </a:rPr>
              <a:t> What do I expect?</a:t>
            </a:r>
          </a:p>
        </p:txBody>
      </p:sp>
    </p:spTree>
    <p:extLst>
      <p:ext uri="{BB962C8B-B14F-4D97-AF65-F5344CB8AC3E}">
        <p14:creationId xmlns:p14="http://schemas.microsoft.com/office/powerpoint/2010/main" val="428667860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5"/>
        <p:cNvGrpSpPr/>
        <p:nvPr/>
      </p:nvGrpSpPr>
      <p:grpSpPr>
        <a:xfrm>
          <a:off x="0" y="0"/>
          <a:ext cx="0" cy="0"/>
          <a:chOff x="0" y="0"/>
          <a:chExt cx="0" cy="0"/>
        </a:xfrm>
      </p:grpSpPr>
      <p:sp>
        <p:nvSpPr>
          <p:cNvPr id="46" name="Shape 46"/>
          <p:cNvSpPr txBox="1">
            <a:spLocks noGrp="1"/>
          </p:cNvSpPr>
          <p:nvPr>
            <p:ph type="title"/>
          </p:nvPr>
        </p:nvSpPr>
        <p:spPr>
          <a:xfrm>
            <a:off x="447675" y="152400"/>
            <a:ext cx="8229600" cy="487363"/>
          </a:xfrm>
          <a:prstGeom prst="rect">
            <a:avLst/>
          </a:prstGeom>
        </p:spPr>
        <p:txBody>
          <a:bodyPr>
            <a:normAutofit fontScale="90000"/>
          </a:bodyPr>
          <a:lstStyle/>
          <a:p>
            <a:pPr>
              <a:spcBef>
                <a:spcPct val="0"/>
              </a:spcBef>
            </a:pPr>
            <a:r>
              <a:rPr lang="en" sz="2400" b="1" dirty="0">
                <a:solidFill>
                  <a:srgbClr val="002060"/>
                </a:solidFill>
                <a:latin typeface="Times New Roman" panose="02020603050405020304" pitchFamily="18" charset="0"/>
                <a:cs typeface="Times New Roman" panose="02020603050405020304" pitchFamily="18" charset="0"/>
              </a:rPr>
              <a:t>Answer the Four Questions</a:t>
            </a:r>
          </a:p>
        </p:txBody>
      </p:sp>
      <p:sp>
        <p:nvSpPr>
          <p:cNvPr id="47" name="Shape 47"/>
          <p:cNvSpPr txBox="1">
            <a:spLocks noGrp="1"/>
          </p:cNvSpPr>
          <p:nvPr>
            <p:ph type="body" idx="1"/>
          </p:nvPr>
        </p:nvSpPr>
        <p:spPr>
          <a:xfrm>
            <a:off x="457200" y="945180"/>
            <a:ext cx="8229600" cy="4967639"/>
          </a:xfrm>
          <a:prstGeom prst="rect">
            <a:avLst/>
          </a:prstGeom>
        </p:spPr>
        <p:txBody>
          <a:bodyPr lIns="91425" tIns="91425" rIns="91425" bIns="91425" anchor="t" anchorCtr="0">
            <a:noAutofit/>
          </a:bodyPr>
          <a:lstStyle/>
          <a:p>
            <a:pPr lvl="0">
              <a:spcBef>
                <a:spcPts val="0"/>
              </a:spcBef>
              <a:buNone/>
            </a:pPr>
            <a:r>
              <a:rPr lang="en" dirty="0">
                <a:solidFill>
                  <a:schemeClr val="tx2"/>
                </a:solidFill>
              </a:rPr>
              <a:t>American Pharaoh won the Triple Crown.  He won the Belmont, a 12 furlong track, with a time of 2:26.65, the Kentucky Derby, a 10 furlong track, with a time of 2:03.02, and the Preakness Stakes, a 9.5 furlong track, with a time of 1.58.46.  What was his average speed in mph?</a:t>
            </a:r>
          </a:p>
        </p:txBody>
      </p:sp>
    </p:spTree>
    <p:extLst>
      <p:ext uri="{BB962C8B-B14F-4D97-AF65-F5344CB8AC3E}">
        <p14:creationId xmlns:p14="http://schemas.microsoft.com/office/powerpoint/2010/main" val="22593339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76200"/>
            <a:ext cx="7756263" cy="715304"/>
          </a:xfrm>
        </p:spPr>
        <p:txBody>
          <a:bodyPr/>
          <a:lstStyle/>
          <a:p>
            <a:r>
              <a:rPr lang="en-US" sz="2400" dirty="0"/>
              <a:t>Class Administration/Tech Stack</a:t>
            </a:r>
          </a:p>
        </p:txBody>
      </p:sp>
      <p:sp>
        <p:nvSpPr>
          <p:cNvPr id="3" name="TextBox 2"/>
          <p:cNvSpPr txBox="1"/>
          <p:nvPr/>
        </p:nvSpPr>
        <p:spPr>
          <a:xfrm>
            <a:off x="-304800" y="791504"/>
            <a:ext cx="9188714" cy="4893647"/>
          </a:xfrm>
          <a:prstGeom prst="rect">
            <a:avLst/>
          </a:prstGeom>
          <a:noFill/>
        </p:spPr>
        <p:txBody>
          <a:bodyPr wrap="square" rtlCol="0">
            <a:spAutoFit/>
          </a:bodyPr>
          <a:lstStyle/>
          <a:p>
            <a:pPr marL="914400" marR="0" lvl="1" indent="-457200" algn="l" defTabSz="914400" rtl="0" eaLnBrk="1" fontAlgn="base" latinLnBrk="0" hangingPunct="1">
              <a:lnSpc>
                <a:spcPct val="100000"/>
              </a:lnSpc>
              <a:spcBef>
                <a:spcPct val="0"/>
              </a:spcBef>
              <a:spcAft>
                <a:spcPct val="0"/>
              </a:spcAft>
              <a:buClrTx/>
              <a:buSzTx/>
              <a:buFont typeface="Wingdings" panose="05000000000000000000" pitchFamily="2" charset="2"/>
              <a:buChar char="Ø"/>
              <a:tabLst/>
              <a:defRPr/>
            </a:pPr>
            <a:r>
              <a:rPr lang="en-US" sz="2400" dirty="0">
                <a:solidFill>
                  <a:srgbClr val="002060"/>
                </a:solidFill>
                <a:latin typeface="Book Antiqua" charset="0"/>
              </a:rPr>
              <a:t>Syllabus and files are on </a:t>
            </a:r>
            <a:r>
              <a:rPr lang="en-US" sz="2400" dirty="0" err="1">
                <a:solidFill>
                  <a:srgbClr val="002060"/>
                </a:solidFill>
                <a:latin typeface="Book Antiqua" charset="0"/>
              </a:rPr>
              <a:t>Github</a:t>
            </a:r>
            <a:endParaRPr lang="en-US" sz="2400" dirty="0">
              <a:solidFill>
                <a:srgbClr val="002060"/>
              </a:solidFill>
              <a:latin typeface="Book Antiqua" charset="0"/>
            </a:endParaRPr>
          </a:p>
          <a:p>
            <a:pPr marL="1371600" lvl="2" indent="-457200">
              <a:buFont typeface="Wingdings" panose="05000000000000000000" pitchFamily="2" charset="2"/>
              <a:buChar char="v"/>
              <a:defRPr/>
            </a:pPr>
            <a:r>
              <a:rPr lang="en-US" sz="2400" dirty="0">
                <a:hlinkClick r:id="rId2"/>
              </a:rPr>
              <a:t>https://github.com/NovaVolunteer/Practice_Application_DS</a:t>
            </a:r>
            <a:endParaRPr lang="en-US" sz="2400" dirty="0"/>
          </a:p>
          <a:p>
            <a:pPr marL="914400" lvl="1" indent="-457200">
              <a:buFont typeface="Wingdings" panose="05000000000000000000" pitchFamily="2" charset="2"/>
              <a:buChar char="Ø"/>
              <a:defRPr/>
            </a:pPr>
            <a:r>
              <a:rPr kumimoji="0" lang="en-US" sz="2400" b="0" i="0" u="none" strike="noStrike" kern="1200" cap="none" spc="0" normalizeH="0" noProof="0" dirty="0">
                <a:ln>
                  <a:noFill/>
                </a:ln>
                <a:solidFill>
                  <a:srgbClr val="002060"/>
                </a:solidFill>
                <a:effectLst/>
                <a:uLnTx/>
                <a:uFillTx/>
                <a:latin typeface="Book Antiqua" charset="0"/>
                <a:ea typeface="ＭＳ Ｐゴシック" charset="0"/>
              </a:rPr>
              <a:t>Use Collab for submission of graded material </a:t>
            </a:r>
          </a:p>
          <a:p>
            <a:pPr marL="914400" lvl="1" indent="-457200">
              <a:buFont typeface="Wingdings" panose="05000000000000000000" pitchFamily="2" charset="2"/>
              <a:buChar char="Ø"/>
              <a:defRPr/>
            </a:pPr>
            <a:r>
              <a:rPr lang="en-US" sz="2400" dirty="0">
                <a:solidFill>
                  <a:srgbClr val="002060"/>
                </a:solidFill>
                <a:latin typeface="Book Antiqua" charset="0"/>
              </a:rPr>
              <a:t>Slack Channel:</a:t>
            </a:r>
          </a:p>
          <a:p>
            <a:pPr marL="1371600" lvl="2" indent="-457200">
              <a:buFont typeface="Wingdings" panose="05000000000000000000" pitchFamily="2" charset="2"/>
              <a:buChar char="v"/>
              <a:defRPr/>
            </a:pPr>
            <a:r>
              <a:rPr lang="en-US" sz="2400" dirty="0">
                <a:solidFill>
                  <a:srgbClr val="002060"/>
                </a:solidFill>
                <a:latin typeface="Book Antiqua" charset="0"/>
              </a:rPr>
              <a:t>Use for exchanging ideas, sharing interesting content or asking questions</a:t>
            </a:r>
          </a:p>
          <a:p>
            <a:pPr marL="914400" lvl="1" indent="-457200">
              <a:buFont typeface="Wingdings" panose="05000000000000000000" pitchFamily="2" charset="2"/>
              <a:buChar char="Ø"/>
              <a:defRPr/>
            </a:pPr>
            <a:r>
              <a:rPr kumimoji="0" lang="en-US" sz="2400" b="0" i="0" u="none" strike="noStrike" kern="1200" cap="none" spc="0" normalizeH="0" noProof="0" dirty="0">
                <a:ln>
                  <a:noFill/>
                </a:ln>
                <a:solidFill>
                  <a:srgbClr val="002060"/>
                </a:solidFill>
                <a:effectLst/>
                <a:uLnTx/>
                <a:uFillTx/>
                <a:latin typeface="Book Antiqua" charset="0"/>
                <a:ea typeface="ＭＳ Ｐゴシック" charset="0"/>
              </a:rPr>
              <a:t>Class is </a:t>
            </a:r>
            <a:r>
              <a:rPr lang="en-US" sz="2400" dirty="0">
                <a:solidFill>
                  <a:srgbClr val="002060"/>
                </a:solidFill>
                <a:latin typeface="Book Antiqua" charset="0"/>
              </a:rPr>
              <a:t>directly linked to your Capstone </a:t>
            </a:r>
          </a:p>
          <a:p>
            <a:pPr marL="1371600" lvl="2" indent="-457200">
              <a:buFont typeface="Wingdings" panose="05000000000000000000" pitchFamily="2" charset="2"/>
              <a:buChar char="v"/>
              <a:defRPr/>
            </a:pPr>
            <a:r>
              <a:rPr lang="en-US" sz="2400" dirty="0">
                <a:solidFill>
                  <a:srgbClr val="002060"/>
                </a:solidFill>
                <a:latin typeface="Book Antiqua" charset="0"/>
              </a:rPr>
              <a:t>Apply the content to development of the capstone project</a:t>
            </a:r>
          </a:p>
          <a:p>
            <a:pPr marL="1371600" lvl="2" indent="-457200">
              <a:buFont typeface="Wingdings" panose="05000000000000000000" pitchFamily="2" charset="2"/>
              <a:buChar char="v"/>
              <a:defRPr/>
            </a:pPr>
            <a:r>
              <a:rPr lang="en-US" sz="2400" dirty="0">
                <a:solidFill>
                  <a:srgbClr val="002060"/>
                </a:solidFill>
                <a:latin typeface="Book Antiqua" charset="0"/>
              </a:rPr>
              <a:t>Review Schedule and Requirements</a:t>
            </a:r>
          </a:p>
          <a:p>
            <a:pPr marL="914400" lvl="1" indent="-457200">
              <a:buFont typeface="Wingdings" panose="05000000000000000000" pitchFamily="2" charset="2"/>
              <a:buChar char="Ø"/>
              <a:defRPr/>
            </a:pPr>
            <a:r>
              <a:rPr lang="en-US" sz="2400" dirty="0">
                <a:solidFill>
                  <a:srgbClr val="002060"/>
                </a:solidFill>
                <a:latin typeface="Book Antiqua" charset="0"/>
              </a:rPr>
              <a:t>Trello</a:t>
            </a:r>
          </a:p>
          <a:p>
            <a:pPr lvl="1">
              <a:defRPr/>
            </a:pPr>
            <a:endParaRPr kumimoji="0" lang="en-US" sz="2400" b="0" i="0" u="none" strike="noStrike" kern="1200" cap="none" spc="0" normalizeH="0" noProof="0" dirty="0">
              <a:ln>
                <a:noFill/>
              </a:ln>
              <a:solidFill>
                <a:srgbClr val="002060"/>
              </a:solidFill>
              <a:effectLst/>
              <a:uLnTx/>
              <a:uFillTx/>
              <a:latin typeface="Book Antiqua" charset="0"/>
              <a:ea typeface="ＭＳ Ｐゴシック" charset="0"/>
            </a:endParaRPr>
          </a:p>
          <a:p>
            <a:pPr marR="0" lvl="1" algn="l" defTabSz="914400" rtl="0" eaLnBrk="1" fontAlgn="base" latinLnBrk="0" hangingPunct="1">
              <a:lnSpc>
                <a:spcPct val="100000"/>
              </a:lnSpc>
              <a:spcBef>
                <a:spcPct val="0"/>
              </a:spcBef>
              <a:spcAft>
                <a:spcPct val="0"/>
              </a:spcAft>
              <a:buClrTx/>
              <a:buSzTx/>
              <a:tabLst/>
              <a:defRPr/>
            </a:pPr>
            <a:endParaRPr kumimoji="0" lang="en-US" sz="2400" b="0" i="0" u="none" strike="noStrike" kern="1200" cap="none" spc="0" normalizeH="0" baseline="0" noProof="0" dirty="0">
              <a:ln>
                <a:noFill/>
              </a:ln>
              <a:solidFill>
                <a:srgbClr val="002060"/>
              </a:solidFill>
              <a:effectLst/>
              <a:uLnTx/>
              <a:uFillTx/>
              <a:latin typeface="Book Antiqua" charset="0"/>
              <a:ea typeface="ＭＳ Ｐゴシック" charset="0"/>
            </a:endParaRPr>
          </a:p>
        </p:txBody>
      </p:sp>
    </p:spTree>
    <p:extLst>
      <p:ext uri="{BB962C8B-B14F-4D97-AF65-F5344CB8AC3E}">
        <p14:creationId xmlns:p14="http://schemas.microsoft.com/office/powerpoint/2010/main" val="392647664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Shape 70"/>
          <p:cNvSpPr txBox="1">
            <a:spLocks noGrp="1"/>
          </p:cNvSpPr>
          <p:nvPr>
            <p:ph type="title"/>
          </p:nvPr>
        </p:nvSpPr>
        <p:spPr>
          <a:xfrm>
            <a:off x="381000" y="-40375"/>
            <a:ext cx="8229600" cy="639763"/>
          </a:xfrm>
          <a:prstGeom prst="rect">
            <a:avLst/>
          </a:prstGeom>
        </p:spPr>
        <p:txBody>
          <a:bodyPr>
            <a:normAutofit/>
          </a:bodyPr>
          <a:lstStyle/>
          <a:p>
            <a:pPr>
              <a:spcBef>
                <a:spcPct val="0"/>
              </a:spcBef>
            </a:pPr>
            <a:r>
              <a:rPr lang="en" sz="2400" b="1" dirty="0">
                <a:solidFill>
                  <a:srgbClr val="002060"/>
                </a:solidFill>
                <a:latin typeface="Times New Roman" panose="02020603050405020304" pitchFamily="18" charset="0"/>
                <a:cs typeface="Times New Roman" panose="02020603050405020304" pitchFamily="18" charset="0"/>
              </a:rPr>
              <a:t>Now Solve the Problem</a:t>
            </a:r>
          </a:p>
        </p:txBody>
      </p:sp>
      <p:sp>
        <p:nvSpPr>
          <p:cNvPr id="71" name="Shape 71"/>
          <p:cNvSpPr txBox="1">
            <a:spLocks noGrp="1"/>
          </p:cNvSpPr>
          <p:nvPr>
            <p:ph type="body" idx="1"/>
          </p:nvPr>
        </p:nvSpPr>
        <p:spPr>
          <a:xfrm>
            <a:off x="533400" y="945180"/>
            <a:ext cx="8229600" cy="4967639"/>
          </a:xfrm>
          <a:prstGeom prst="rect">
            <a:avLst/>
          </a:prstGeom>
        </p:spPr>
        <p:txBody>
          <a:bodyPr lIns="91425" tIns="91425" rIns="91425" bIns="91425" anchor="t" anchorCtr="0">
            <a:noAutofit/>
          </a:bodyPr>
          <a:lstStyle/>
          <a:p>
            <a:pPr marL="342900" lvl="0" indent="-342900" rtl="0">
              <a:spcBef>
                <a:spcPts val="0"/>
              </a:spcBef>
              <a:buFont typeface="Wingdings" panose="05000000000000000000" pitchFamily="2" charset="2"/>
              <a:buChar char="Ø"/>
            </a:pPr>
            <a:r>
              <a:rPr lang="en-US" dirty="0">
                <a:solidFill>
                  <a:schemeClr val="tx2"/>
                </a:solidFill>
              </a:rPr>
              <a:t>Work in your Capstone Teams to code the solution with an output that reads “[Horse’s Name] averaged [ x ] mph across the three triple crown races. </a:t>
            </a:r>
            <a:endParaRPr lang="en" dirty="0">
              <a:solidFill>
                <a:schemeClr val="tx2"/>
              </a:solidFill>
            </a:endParaRPr>
          </a:p>
          <a:p>
            <a:pPr lvl="0" rtl="0">
              <a:spcBef>
                <a:spcPts val="0"/>
              </a:spcBef>
              <a:buNone/>
            </a:pPr>
            <a:endParaRPr lang="en" dirty="0">
              <a:solidFill>
                <a:schemeClr val="tx2"/>
              </a:solidFill>
            </a:endParaRPr>
          </a:p>
          <a:p>
            <a:pPr lvl="0" rtl="0">
              <a:spcBef>
                <a:spcPts val="0"/>
              </a:spcBef>
              <a:buNone/>
            </a:pPr>
            <a:r>
              <a:rPr lang="en" dirty="0">
                <a:solidFill>
                  <a:schemeClr val="tx2"/>
                </a:solidFill>
              </a:rPr>
              <a:t>American Pharaoh won the Triple Crown.  He won the Belmont, a 12 furlong track, with a time of 2:26.65, the Kentucky Derby, a 10 furlong track, with a time of 2:03.02, and the Preakness Stakes, a 9.5 furlong track, with a time of 1.58.46.  What was his average speed in mph?</a:t>
            </a:r>
          </a:p>
        </p:txBody>
      </p:sp>
    </p:spTree>
    <p:extLst>
      <p:ext uri="{BB962C8B-B14F-4D97-AF65-F5344CB8AC3E}">
        <p14:creationId xmlns:p14="http://schemas.microsoft.com/office/powerpoint/2010/main" val="13088936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6967" y="71201"/>
            <a:ext cx="7886700" cy="731520"/>
          </a:xfrm>
        </p:spPr>
        <p:txBody>
          <a:bodyPr/>
          <a:lstStyle/>
          <a:p>
            <a:r>
              <a:rPr lang="en-US" dirty="0">
                <a:solidFill>
                  <a:srgbClr val="002060"/>
                </a:solidFill>
                <a:latin typeface="Times New Roman" panose="02020603050405020304" pitchFamily="18" charset="0"/>
                <a:cs typeface="Times New Roman" panose="02020603050405020304" pitchFamily="18" charset="0"/>
              </a:rPr>
              <a:t>Data Science Overview</a:t>
            </a:r>
          </a:p>
        </p:txBody>
      </p:sp>
      <p:sp>
        <p:nvSpPr>
          <p:cNvPr id="3" name="Content Placeholder 2"/>
          <p:cNvSpPr>
            <a:spLocks noGrp="1"/>
          </p:cNvSpPr>
          <p:nvPr>
            <p:ph idx="1"/>
          </p:nvPr>
        </p:nvSpPr>
        <p:spPr>
          <a:xfrm>
            <a:off x="685800" y="732920"/>
            <a:ext cx="7886700" cy="1338943"/>
          </a:xfrm>
        </p:spPr>
        <p:txBody>
          <a:bodyPr>
            <a:normAutofit/>
          </a:bodyPr>
          <a:lstStyle/>
          <a:p>
            <a:pPr marL="0" indent="0" algn="ctr">
              <a:buNone/>
            </a:pPr>
            <a:r>
              <a:rPr lang="en-US" dirty="0">
                <a:solidFill>
                  <a:srgbClr val="002060"/>
                </a:solidFill>
                <a:latin typeface="Times New Roman" panose="02020603050405020304" pitchFamily="18" charset="0"/>
                <a:cs typeface="Times New Roman" panose="02020603050405020304" pitchFamily="18" charset="0"/>
              </a:rPr>
              <a:t>What is Data Science?</a:t>
            </a:r>
          </a:p>
        </p:txBody>
      </p:sp>
      <p:sp>
        <p:nvSpPr>
          <p:cNvPr id="5" name="Slide Number Placeholder 4"/>
          <p:cNvSpPr>
            <a:spLocks noGrp="1"/>
          </p:cNvSpPr>
          <p:nvPr>
            <p:ph type="sldNum" sz="quarter" idx="12"/>
          </p:nvPr>
        </p:nvSpPr>
        <p:spPr>
          <a:xfrm>
            <a:off x="3235198" y="6340986"/>
            <a:ext cx="2057400" cy="365125"/>
          </a:xfrm>
        </p:spPr>
        <p:txBody>
          <a:bodyPr/>
          <a:lstStyle/>
          <a:p>
            <a:pPr algn="ctr"/>
            <a:fld id="{5ACD0CF0-90CC-9C41-A77B-2776398A8C8B}" type="slidenum">
              <a:rPr lang="en-US" smtClean="0"/>
              <a:pPr algn="ctr"/>
              <a:t>5</a:t>
            </a:fld>
            <a:endParaRPr lang="en-US" dirty="0"/>
          </a:p>
        </p:txBody>
      </p:sp>
      <p:pic>
        <p:nvPicPr>
          <p:cNvPr id="4" name="Picture 3"/>
          <p:cNvPicPr>
            <a:picLocks noChangeAspect="1"/>
          </p:cNvPicPr>
          <p:nvPr/>
        </p:nvPicPr>
        <p:blipFill>
          <a:blip r:embed="rId2"/>
          <a:stretch>
            <a:fillRect/>
          </a:stretch>
        </p:blipFill>
        <p:spPr>
          <a:xfrm>
            <a:off x="2012652" y="1339792"/>
            <a:ext cx="5055227" cy="3807518"/>
          </a:xfrm>
          <a:prstGeom prst="rect">
            <a:avLst/>
          </a:prstGeom>
        </p:spPr>
      </p:pic>
      <p:sp>
        <p:nvSpPr>
          <p:cNvPr id="6" name="TextBox 5"/>
          <p:cNvSpPr txBox="1"/>
          <p:nvPr/>
        </p:nvSpPr>
        <p:spPr>
          <a:xfrm>
            <a:off x="81583" y="4850972"/>
            <a:ext cx="5138382" cy="219291"/>
          </a:xfrm>
          <a:prstGeom prst="rect">
            <a:avLst/>
          </a:prstGeom>
          <a:noFill/>
        </p:spPr>
        <p:txBody>
          <a:bodyPr wrap="square" rtlCol="0">
            <a:spAutoFit/>
          </a:bodyPr>
          <a:lstStyle/>
          <a:p>
            <a:r>
              <a:rPr lang="en-US" sz="825" dirty="0"/>
              <a:t>Source: </a:t>
            </a:r>
            <a:r>
              <a:rPr lang="en-US" sz="825" dirty="0">
                <a:hlinkClick r:id="rId3"/>
              </a:rPr>
              <a:t>https://honingds.com/blog/intro-to-data-science/</a:t>
            </a:r>
            <a:endParaRPr lang="en-US" sz="825" dirty="0"/>
          </a:p>
        </p:txBody>
      </p:sp>
      <p:sp>
        <p:nvSpPr>
          <p:cNvPr id="7" name="TextBox 6"/>
          <p:cNvSpPr txBox="1"/>
          <p:nvPr/>
        </p:nvSpPr>
        <p:spPr>
          <a:xfrm>
            <a:off x="4263898" y="1826515"/>
            <a:ext cx="614150" cy="646331"/>
          </a:xfrm>
          <a:prstGeom prst="rect">
            <a:avLst/>
          </a:prstGeom>
          <a:noFill/>
        </p:spPr>
        <p:txBody>
          <a:bodyPr wrap="square" rtlCol="0">
            <a:spAutoFit/>
          </a:bodyPr>
          <a:lstStyle/>
          <a:p>
            <a:pPr algn="ctr"/>
            <a:r>
              <a:rPr lang="en-US" sz="3600" dirty="0">
                <a:solidFill>
                  <a:srgbClr val="FF0000"/>
                </a:solidFill>
                <a:latin typeface="Algerian" panose="04020705040A02060702" pitchFamily="82" charset="0"/>
              </a:rPr>
              <a:t>X</a:t>
            </a:r>
          </a:p>
        </p:txBody>
      </p:sp>
      <p:sp>
        <p:nvSpPr>
          <p:cNvPr id="8" name="TextBox 7"/>
          <p:cNvSpPr txBox="1"/>
          <p:nvPr/>
        </p:nvSpPr>
        <p:spPr>
          <a:xfrm>
            <a:off x="5176592" y="3350396"/>
            <a:ext cx="614150" cy="646331"/>
          </a:xfrm>
          <a:prstGeom prst="rect">
            <a:avLst/>
          </a:prstGeom>
          <a:noFill/>
        </p:spPr>
        <p:txBody>
          <a:bodyPr wrap="square" rtlCol="0">
            <a:spAutoFit/>
          </a:bodyPr>
          <a:lstStyle/>
          <a:p>
            <a:pPr algn="ctr"/>
            <a:r>
              <a:rPr lang="en-US" sz="3600" dirty="0">
                <a:solidFill>
                  <a:srgbClr val="FF0000"/>
                </a:solidFill>
                <a:latin typeface="Algerian" panose="04020705040A02060702" pitchFamily="82" charset="0"/>
              </a:rPr>
              <a:t>X</a:t>
            </a:r>
          </a:p>
        </p:txBody>
      </p:sp>
      <p:sp>
        <p:nvSpPr>
          <p:cNvPr id="9" name="TextBox 8"/>
          <p:cNvSpPr txBox="1"/>
          <p:nvPr/>
        </p:nvSpPr>
        <p:spPr>
          <a:xfrm>
            <a:off x="3320042" y="3373328"/>
            <a:ext cx="614150" cy="646331"/>
          </a:xfrm>
          <a:prstGeom prst="rect">
            <a:avLst/>
          </a:prstGeom>
          <a:noFill/>
        </p:spPr>
        <p:txBody>
          <a:bodyPr wrap="square" rtlCol="0">
            <a:spAutoFit/>
          </a:bodyPr>
          <a:lstStyle/>
          <a:p>
            <a:pPr algn="ctr"/>
            <a:r>
              <a:rPr lang="en-US" sz="3600" dirty="0">
                <a:solidFill>
                  <a:srgbClr val="FF0000"/>
                </a:solidFill>
                <a:latin typeface="Algerian" panose="04020705040A02060702" pitchFamily="82" charset="0"/>
              </a:rPr>
              <a:t>X</a:t>
            </a:r>
          </a:p>
        </p:txBody>
      </p:sp>
    </p:spTree>
    <p:extLst>
      <p:ext uri="{BB962C8B-B14F-4D97-AF65-F5344CB8AC3E}">
        <p14:creationId xmlns:p14="http://schemas.microsoft.com/office/powerpoint/2010/main" val="4093661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8"/>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2060"/>
                </a:solidFill>
                <a:latin typeface="Times New Roman" panose="02020603050405020304" pitchFamily="18" charset="0"/>
                <a:cs typeface="Times New Roman" panose="02020603050405020304" pitchFamily="18" charset="0"/>
              </a:rPr>
              <a:t>Data Science Overview</a:t>
            </a:r>
          </a:p>
        </p:txBody>
      </p:sp>
      <p:sp>
        <p:nvSpPr>
          <p:cNvPr id="3" name="Content Placeholder 2"/>
          <p:cNvSpPr>
            <a:spLocks noGrp="1"/>
          </p:cNvSpPr>
          <p:nvPr>
            <p:ph idx="1"/>
          </p:nvPr>
        </p:nvSpPr>
        <p:spPr>
          <a:xfrm>
            <a:off x="152400" y="838200"/>
            <a:ext cx="7886700" cy="2782993"/>
          </a:xfrm>
        </p:spPr>
        <p:txBody>
          <a:bodyPr>
            <a:normAutofit/>
          </a:bodyPr>
          <a:lstStyle/>
          <a:p>
            <a:r>
              <a:rPr lang="en-US" dirty="0">
                <a:solidFill>
                  <a:srgbClr val="002060"/>
                </a:solidFill>
                <a:latin typeface="Times New Roman" panose="02020603050405020304" pitchFamily="18" charset="0"/>
                <a:cs typeface="Times New Roman" panose="02020603050405020304" pitchFamily="18" charset="0"/>
              </a:rPr>
              <a:t> Why the surge in Data Science?</a:t>
            </a:r>
          </a:p>
          <a:p>
            <a:pPr marL="385763" indent="-385763">
              <a:buFont typeface="+mj-lt"/>
              <a:buAutoNum type="arabicPeriod"/>
            </a:pPr>
            <a:r>
              <a:rPr lang="en-US" dirty="0">
                <a:solidFill>
                  <a:srgbClr val="002060"/>
                </a:solidFill>
                <a:latin typeface="Times New Roman" panose="02020603050405020304" pitchFamily="18" charset="0"/>
                <a:cs typeface="Times New Roman" panose="02020603050405020304" pitchFamily="18" charset="0"/>
              </a:rPr>
              <a:t>Increases in Computing Power - Processor Speed/Cloud Computing </a:t>
            </a:r>
          </a:p>
          <a:p>
            <a:pPr marL="385763" indent="-385763">
              <a:buFont typeface="+mj-lt"/>
              <a:buAutoNum type="arabicPeriod"/>
            </a:pPr>
            <a:r>
              <a:rPr lang="en-US" dirty="0">
                <a:solidFill>
                  <a:srgbClr val="002060"/>
                </a:solidFill>
                <a:latin typeface="Times New Roman" panose="02020603050405020304" pitchFamily="18" charset="0"/>
                <a:cs typeface="Times New Roman" panose="02020603050405020304" pitchFamily="18" charset="0"/>
              </a:rPr>
              <a:t>Availability of Data – Storage Capacity</a:t>
            </a:r>
          </a:p>
          <a:p>
            <a:pPr marL="385763" indent="-385763">
              <a:buFont typeface="+mj-lt"/>
              <a:buAutoNum type="arabicPeriod"/>
            </a:pPr>
            <a:r>
              <a:rPr lang="en-US" dirty="0">
                <a:solidFill>
                  <a:srgbClr val="002060"/>
                </a:solidFill>
                <a:latin typeface="Times New Roman" panose="02020603050405020304" pitchFamily="18" charset="0"/>
                <a:cs typeface="Times New Roman" panose="02020603050405020304" pitchFamily="18" charset="0"/>
              </a:rPr>
              <a:t>Open Source Tools – Incredibly dedicated and heavily vested communities supporting technology advancement </a:t>
            </a:r>
          </a:p>
        </p:txBody>
      </p:sp>
      <p:sp>
        <p:nvSpPr>
          <p:cNvPr id="5" name="Slide Number Placeholder 4"/>
          <p:cNvSpPr>
            <a:spLocks noGrp="1"/>
          </p:cNvSpPr>
          <p:nvPr>
            <p:ph type="sldNum" sz="quarter" idx="12"/>
          </p:nvPr>
        </p:nvSpPr>
        <p:spPr/>
        <p:txBody>
          <a:bodyPr/>
          <a:lstStyle/>
          <a:p>
            <a:fld id="{5ACD0CF0-90CC-9C41-A77B-2776398A8C8B}" type="slidenum">
              <a:rPr lang="en-US" smtClean="0"/>
              <a:t>6</a:t>
            </a:fld>
            <a:endParaRPr lang="en-US" dirty="0"/>
          </a:p>
        </p:txBody>
      </p:sp>
    </p:spTree>
    <p:extLst>
      <p:ext uri="{BB962C8B-B14F-4D97-AF65-F5344CB8AC3E}">
        <p14:creationId xmlns:p14="http://schemas.microsoft.com/office/powerpoint/2010/main" val="2094105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1000"/>
                                        <p:tgtEl>
                                          <p:spTgt spid="3">
                                            <p:txEl>
                                              <p:pRg st="1" end="1"/>
                                            </p:txEl>
                                          </p:spTgt>
                                        </p:tgtEl>
                                      </p:cBhvr>
                                    </p:animEffect>
                                    <p:anim calcmode="lin" valueType="num">
                                      <p:cBhvr>
                                        <p:cTn id="8"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animEffect transition="in" filter="fade">
                                      <p:cBhvr>
                                        <p:cTn id="14" dur="1000"/>
                                        <p:tgtEl>
                                          <p:spTgt spid="3">
                                            <p:txEl>
                                              <p:pRg st="2" end="2"/>
                                            </p:txEl>
                                          </p:spTgt>
                                        </p:tgtEl>
                                      </p:cBhvr>
                                    </p:animEffect>
                                    <p:anim calcmode="lin" valueType="num">
                                      <p:cBhvr>
                                        <p:cTn id="15"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1000"/>
                                        <p:tgtEl>
                                          <p:spTgt spid="3">
                                            <p:txEl>
                                              <p:pRg st="3" end="3"/>
                                            </p:txEl>
                                          </p:spTgt>
                                        </p:tgtEl>
                                      </p:cBhvr>
                                    </p:animEffect>
                                    <p:anim calcmode="lin" valueType="num">
                                      <p:cBhvr>
                                        <p:cTn id="22"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ACD0CF0-90CC-9C41-A77B-2776398A8C8B}" type="slidenum">
              <a:rPr lang="en-US" smtClean="0"/>
              <a:pPr/>
              <a:t>7</a:t>
            </a:fld>
            <a:endParaRPr lang="en-US"/>
          </a:p>
        </p:txBody>
      </p:sp>
      <p:sp>
        <p:nvSpPr>
          <p:cNvPr id="8" name="Title 1"/>
          <p:cNvSpPr>
            <a:spLocks noGrp="1"/>
          </p:cNvSpPr>
          <p:nvPr>
            <p:ph type="title"/>
          </p:nvPr>
        </p:nvSpPr>
        <p:spPr>
          <a:xfrm>
            <a:off x="628650" y="136524"/>
            <a:ext cx="7886700" cy="548640"/>
          </a:xfrm>
        </p:spPr>
        <p:txBody>
          <a:bodyPr>
            <a:normAutofit/>
          </a:bodyPr>
          <a:lstStyle/>
          <a:p>
            <a:r>
              <a:rPr lang="en-US" sz="2400" dirty="0">
                <a:solidFill>
                  <a:srgbClr val="002060"/>
                </a:solidFill>
                <a:latin typeface="Times New Roman" panose="02020603050405020304" pitchFamily="18" charset="0"/>
                <a:cs typeface="Times New Roman" panose="02020603050405020304" pitchFamily="18" charset="0"/>
              </a:rPr>
              <a:t>Data Science Overview</a:t>
            </a:r>
          </a:p>
        </p:txBody>
      </p:sp>
      <p:pic>
        <p:nvPicPr>
          <p:cNvPr id="7" name="Picture 2">
            <a:extLst>
              <a:ext uri="{FF2B5EF4-FFF2-40B4-BE49-F238E27FC236}">
                <a16:creationId xmlns:a16="http://schemas.microsoft.com/office/drawing/2014/main" id="{94C0B624-1D49-4CB5-8BBB-D8C811CBB35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762000"/>
            <a:ext cx="5677675" cy="50952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a:extLst>
              <a:ext uri="{FF2B5EF4-FFF2-40B4-BE49-F238E27FC236}">
                <a16:creationId xmlns:a16="http://schemas.microsoft.com/office/drawing/2014/main" id="{9A4315B9-6762-4EBB-9BCA-CB695E303299}"/>
              </a:ext>
            </a:extLst>
          </p:cNvPr>
          <p:cNvSpPr txBox="1"/>
          <p:nvPr/>
        </p:nvSpPr>
        <p:spPr>
          <a:xfrm>
            <a:off x="3581400" y="5780187"/>
            <a:ext cx="2133600" cy="276999"/>
          </a:xfrm>
          <a:prstGeom prst="rect">
            <a:avLst/>
          </a:prstGeom>
          <a:noFill/>
        </p:spPr>
        <p:txBody>
          <a:bodyPr wrap="square" rtlCol="0">
            <a:spAutoFit/>
          </a:bodyPr>
          <a:lstStyle/>
          <a:p>
            <a:r>
              <a:rPr lang="en-US" sz="1200" dirty="0"/>
              <a:t>Roger Ping: Art of Data Science</a:t>
            </a:r>
          </a:p>
        </p:txBody>
      </p:sp>
    </p:spTree>
    <p:extLst>
      <p:ext uri="{BB962C8B-B14F-4D97-AF65-F5344CB8AC3E}">
        <p14:creationId xmlns:p14="http://schemas.microsoft.com/office/powerpoint/2010/main" val="41602245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2379804-178B-4DE2-8426-CF2F8BE59632}"/>
              </a:ext>
            </a:extLst>
          </p:cNvPr>
          <p:cNvSpPr>
            <a:spLocks noGrp="1"/>
          </p:cNvSpPr>
          <p:nvPr>
            <p:ph type="sldNum" sz="quarter" idx="12"/>
          </p:nvPr>
        </p:nvSpPr>
        <p:spPr/>
        <p:txBody>
          <a:bodyPr/>
          <a:lstStyle/>
          <a:p>
            <a:fld id="{5ACD0CF0-90CC-9C41-A77B-2776398A8C8B}" type="slidenum">
              <a:rPr lang="en-US" smtClean="0"/>
              <a:pPr/>
              <a:t>8</a:t>
            </a:fld>
            <a:endParaRPr lang="en-US"/>
          </a:p>
        </p:txBody>
      </p:sp>
      <p:grpSp>
        <p:nvGrpSpPr>
          <p:cNvPr id="5" name="Group 4">
            <a:extLst>
              <a:ext uri="{FF2B5EF4-FFF2-40B4-BE49-F238E27FC236}">
                <a16:creationId xmlns:a16="http://schemas.microsoft.com/office/drawing/2014/main" id="{2B0D105B-5D26-4448-B906-4B999A19FFB0}"/>
              </a:ext>
            </a:extLst>
          </p:cNvPr>
          <p:cNvGrpSpPr/>
          <p:nvPr/>
        </p:nvGrpSpPr>
        <p:grpSpPr>
          <a:xfrm>
            <a:off x="386370" y="0"/>
            <a:ext cx="8534400" cy="5842000"/>
            <a:chOff x="304800" y="283750"/>
            <a:chExt cx="8534400" cy="5842000"/>
          </a:xfrm>
        </p:grpSpPr>
        <p:graphicFrame>
          <p:nvGraphicFramePr>
            <p:cNvPr id="6" name="Chart 5">
              <a:extLst>
                <a:ext uri="{FF2B5EF4-FFF2-40B4-BE49-F238E27FC236}">
                  <a16:creationId xmlns:a16="http://schemas.microsoft.com/office/drawing/2014/main" id="{E8E3ED54-8503-4C5D-B705-F668886C51B1}"/>
                </a:ext>
              </a:extLst>
            </p:cNvPr>
            <p:cNvGraphicFramePr/>
            <p:nvPr>
              <p:extLst>
                <p:ext uri="{D42A27DB-BD31-4B8C-83A1-F6EECF244321}">
                  <p14:modId xmlns:p14="http://schemas.microsoft.com/office/powerpoint/2010/main" val="2008222122"/>
                </p:ext>
              </p:extLst>
            </p:nvPr>
          </p:nvGraphicFramePr>
          <p:xfrm>
            <a:off x="304800" y="283750"/>
            <a:ext cx="8534400" cy="5842000"/>
          </p:xfrm>
          <a:graphic>
            <a:graphicData uri="http://schemas.openxmlformats.org/drawingml/2006/chart">
              <c:chart xmlns:c="http://schemas.openxmlformats.org/drawingml/2006/chart" xmlns:r="http://schemas.openxmlformats.org/officeDocument/2006/relationships" r:id="rId2"/>
            </a:graphicData>
          </a:graphic>
        </p:graphicFrame>
        <p:sp>
          <p:nvSpPr>
            <p:cNvPr id="7" name="Rectangle 6">
              <a:extLst>
                <a:ext uri="{FF2B5EF4-FFF2-40B4-BE49-F238E27FC236}">
                  <a16:creationId xmlns:a16="http://schemas.microsoft.com/office/drawing/2014/main" id="{2F8FCB50-3E37-47E7-9DF6-C6E04E849877}"/>
                </a:ext>
              </a:extLst>
            </p:cNvPr>
            <p:cNvSpPr/>
            <p:nvPr/>
          </p:nvSpPr>
          <p:spPr>
            <a:xfrm>
              <a:off x="6019800" y="3204750"/>
              <a:ext cx="327334" cy="430887"/>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200" b="1" cap="none" spc="0" dirty="0">
                  <a:ln/>
                  <a:solidFill>
                    <a:schemeClr val="accent4"/>
                  </a:solidFill>
                  <a:effectLst/>
                </a:rPr>
                <a:t>2</a:t>
              </a:r>
            </a:p>
          </p:txBody>
        </p:sp>
        <p:sp>
          <p:nvSpPr>
            <p:cNvPr id="8" name="Rectangle 7">
              <a:extLst>
                <a:ext uri="{FF2B5EF4-FFF2-40B4-BE49-F238E27FC236}">
                  <a16:creationId xmlns:a16="http://schemas.microsoft.com/office/drawing/2014/main" id="{29C912F9-7914-444C-83B4-CFADA12E8EE2}"/>
                </a:ext>
              </a:extLst>
            </p:cNvPr>
            <p:cNvSpPr/>
            <p:nvPr/>
          </p:nvSpPr>
          <p:spPr>
            <a:xfrm>
              <a:off x="5692466" y="4652550"/>
              <a:ext cx="327334" cy="430887"/>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200" b="1" cap="none" spc="0" dirty="0">
                  <a:ln/>
                  <a:solidFill>
                    <a:schemeClr val="accent4"/>
                  </a:solidFill>
                  <a:effectLst/>
                </a:rPr>
                <a:t>3</a:t>
              </a:r>
            </a:p>
          </p:txBody>
        </p:sp>
        <p:sp>
          <p:nvSpPr>
            <p:cNvPr id="9" name="Rectangle 8">
              <a:extLst>
                <a:ext uri="{FF2B5EF4-FFF2-40B4-BE49-F238E27FC236}">
                  <a16:creationId xmlns:a16="http://schemas.microsoft.com/office/drawing/2014/main" id="{F7D6BF8D-3D7B-4E39-A851-0DAF7222080C}"/>
                </a:ext>
              </a:extLst>
            </p:cNvPr>
            <p:cNvSpPr/>
            <p:nvPr/>
          </p:nvSpPr>
          <p:spPr>
            <a:xfrm>
              <a:off x="4408333" y="5262150"/>
              <a:ext cx="327334" cy="430887"/>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200" b="1" cap="none" spc="0" dirty="0">
                  <a:ln/>
                  <a:solidFill>
                    <a:schemeClr val="accent4"/>
                  </a:solidFill>
                  <a:effectLst/>
                </a:rPr>
                <a:t>4</a:t>
              </a:r>
            </a:p>
          </p:txBody>
        </p:sp>
        <p:sp>
          <p:nvSpPr>
            <p:cNvPr id="10" name="Rectangle 9">
              <a:extLst>
                <a:ext uri="{FF2B5EF4-FFF2-40B4-BE49-F238E27FC236}">
                  <a16:creationId xmlns:a16="http://schemas.microsoft.com/office/drawing/2014/main" id="{6D4F6D72-C21D-4B96-AA07-52BF6C2A2265}"/>
                </a:ext>
              </a:extLst>
            </p:cNvPr>
            <p:cNvSpPr/>
            <p:nvPr/>
          </p:nvSpPr>
          <p:spPr>
            <a:xfrm>
              <a:off x="3060272" y="4652549"/>
              <a:ext cx="327334" cy="430887"/>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200" b="1" cap="none" spc="0" dirty="0">
                  <a:ln/>
                  <a:solidFill>
                    <a:schemeClr val="accent4"/>
                  </a:solidFill>
                  <a:effectLst/>
                </a:rPr>
                <a:t>5</a:t>
              </a:r>
            </a:p>
          </p:txBody>
        </p:sp>
        <p:sp>
          <p:nvSpPr>
            <p:cNvPr id="11" name="Rectangle 10">
              <a:extLst>
                <a:ext uri="{FF2B5EF4-FFF2-40B4-BE49-F238E27FC236}">
                  <a16:creationId xmlns:a16="http://schemas.microsoft.com/office/drawing/2014/main" id="{ED159D4A-A8B0-4747-8B85-9863EFCDB38D}"/>
                </a:ext>
              </a:extLst>
            </p:cNvPr>
            <p:cNvSpPr/>
            <p:nvPr/>
          </p:nvSpPr>
          <p:spPr>
            <a:xfrm>
              <a:off x="2748224" y="3285067"/>
              <a:ext cx="327334" cy="430887"/>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200" b="1" cap="none" spc="0" dirty="0">
                  <a:ln/>
                  <a:solidFill>
                    <a:schemeClr val="accent4"/>
                  </a:solidFill>
                  <a:effectLst/>
                </a:rPr>
                <a:t>6</a:t>
              </a:r>
            </a:p>
          </p:txBody>
        </p:sp>
        <p:sp>
          <p:nvSpPr>
            <p:cNvPr id="12" name="Rectangle 11">
              <a:extLst>
                <a:ext uri="{FF2B5EF4-FFF2-40B4-BE49-F238E27FC236}">
                  <a16:creationId xmlns:a16="http://schemas.microsoft.com/office/drawing/2014/main" id="{67249D7F-13E8-4931-A95B-D0547B18B4C0}"/>
                </a:ext>
              </a:extLst>
            </p:cNvPr>
            <p:cNvSpPr/>
            <p:nvPr/>
          </p:nvSpPr>
          <p:spPr>
            <a:xfrm>
              <a:off x="3733800" y="1998706"/>
              <a:ext cx="327334" cy="430887"/>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200" b="1" cap="none" spc="0" dirty="0">
                  <a:ln/>
                  <a:solidFill>
                    <a:schemeClr val="accent4"/>
                  </a:solidFill>
                  <a:effectLst/>
                </a:rPr>
                <a:t>7</a:t>
              </a:r>
            </a:p>
          </p:txBody>
        </p:sp>
      </p:grpSp>
      <p:sp>
        <p:nvSpPr>
          <p:cNvPr id="13" name="TextBox 12">
            <a:extLst>
              <a:ext uri="{FF2B5EF4-FFF2-40B4-BE49-F238E27FC236}">
                <a16:creationId xmlns:a16="http://schemas.microsoft.com/office/drawing/2014/main" id="{AB22CC6A-8C4F-47D9-905E-279C57295AB8}"/>
              </a:ext>
            </a:extLst>
          </p:cNvPr>
          <p:cNvSpPr txBox="1"/>
          <p:nvPr/>
        </p:nvSpPr>
        <p:spPr>
          <a:xfrm>
            <a:off x="76200" y="5641972"/>
            <a:ext cx="3657600" cy="461665"/>
          </a:xfrm>
          <a:prstGeom prst="rect">
            <a:avLst/>
          </a:prstGeom>
          <a:noFill/>
        </p:spPr>
        <p:txBody>
          <a:bodyPr wrap="square" rtlCol="0">
            <a:spAutoFit/>
          </a:bodyPr>
          <a:lstStyle/>
          <a:p>
            <a:r>
              <a:rPr lang="en-US" sz="1200" dirty="0">
                <a:hlinkClick r:id="rId3"/>
              </a:rPr>
              <a:t>http://sudeep.co/data-science/Understanding-the-Data-Science-Lifecycle/</a:t>
            </a:r>
            <a:endParaRPr lang="en-US" sz="1200" dirty="0"/>
          </a:p>
        </p:txBody>
      </p:sp>
    </p:spTree>
    <p:extLst>
      <p:ext uri="{BB962C8B-B14F-4D97-AF65-F5344CB8AC3E}">
        <p14:creationId xmlns:p14="http://schemas.microsoft.com/office/powerpoint/2010/main" val="21588199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2379804-178B-4DE2-8426-CF2F8BE59632}"/>
              </a:ext>
            </a:extLst>
          </p:cNvPr>
          <p:cNvSpPr>
            <a:spLocks noGrp="1"/>
          </p:cNvSpPr>
          <p:nvPr>
            <p:ph type="sldNum" sz="quarter" idx="12"/>
          </p:nvPr>
        </p:nvSpPr>
        <p:spPr/>
        <p:txBody>
          <a:bodyPr/>
          <a:lstStyle/>
          <a:p>
            <a:fld id="{5ACD0CF0-90CC-9C41-A77B-2776398A8C8B}" type="slidenum">
              <a:rPr lang="en-US" smtClean="0"/>
              <a:pPr/>
              <a:t>9</a:t>
            </a:fld>
            <a:endParaRPr lang="en-US"/>
          </a:p>
        </p:txBody>
      </p:sp>
      <p:sp>
        <p:nvSpPr>
          <p:cNvPr id="13" name="Title 1">
            <a:extLst>
              <a:ext uri="{FF2B5EF4-FFF2-40B4-BE49-F238E27FC236}">
                <a16:creationId xmlns:a16="http://schemas.microsoft.com/office/drawing/2014/main" id="{18D46B13-9203-4EE0-9542-E454B464AB2C}"/>
              </a:ext>
            </a:extLst>
          </p:cNvPr>
          <p:cNvSpPr>
            <a:spLocks noGrp="1"/>
          </p:cNvSpPr>
          <p:nvPr>
            <p:ph type="title"/>
          </p:nvPr>
        </p:nvSpPr>
        <p:spPr>
          <a:xfrm>
            <a:off x="628650" y="136524"/>
            <a:ext cx="7886700" cy="548640"/>
          </a:xfrm>
        </p:spPr>
        <p:txBody>
          <a:bodyPr>
            <a:normAutofit/>
          </a:bodyPr>
          <a:lstStyle/>
          <a:p>
            <a:r>
              <a:rPr lang="en-US" sz="2400" dirty="0">
                <a:solidFill>
                  <a:srgbClr val="002060"/>
                </a:solidFill>
                <a:latin typeface="Times New Roman" panose="02020603050405020304" pitchFamily="18" charset="0"/>
                <a:cs typeface="Times New Roman" panose="02020603050405020304" pitchFamily="18" charset="0"/>
              </a:rPr>
              <a:t>Data Science Overview</a:t>
            </a:r>
          </a:p>
        </p:txBody>
      </p:sp>
      <p:sp>
        <p:nvSpPr>
          <p:cNvPr id="14" name="Title 1">
            <a:extLst>
              <a:ext uri="{FF2B5EF4-FFF2-40B4-BE49-F238E27FC236}">
                <a16:creationId xmlns:a16="http://schemas.microsoft.com/office/drawing/2014/main" id="{81BF5A9A-187C-49B7-93C8-C64314A31F39}"/>
              </a:ext>
            </a:extLst>
          </p:cNvPr>
          <p:cNvSpPr txBox="1">
            <a:spLocks/>
          </p:cNvSpPr>
          <p:nvPr/>
        </p:nvSpPr>
        <p:spPr>
          <a:xfrm>
            <a:off x="-304800" y="1828800"/>
            <a:ext cx="2743200" cy="548640"/>
          </a:xfrm>
        </p:spPr>
        <p:txBody>
          <a:bodyPr>
            <a:normAutofit/>
          </a:bodyPr>
          <a:lstStyle>
            <a:lvl1pPr algn="ctr" rtl="0" eaLnBrk="1" fontAlgn="base" hangingPunct="1">
              <a:spcBef>
                <a:spcPct val="0"/>
              </a:spcBef>
              <a:spcAft>
                <a:spcPct val="0"/>
              </a:spcAft>
              <a:defRPr sz="2100" b="1" kern="1200">
                <a:solidFill>
                  <a:schemeClr val="tx2"/>
                </a:solidFill>
                <a:latin typeface="+mj-lt"/>
                <a:ea typeface="ＭＳ Ｐゴシック" charset="0"/>
                <a:cs typeface="ＭＳ Ｐゴシック" charset="0"/>
              </a:defRPr>
            </a:lvl1pPr>
            <a:lvl2pPr algn="ctr" rtl="0" eaLnBrk="1" fontAlgn="base" hangingPunct="1">
              <a:spcBef>
                <a:spcPct val="0"/>
              </a:spcBef>
              <a:spcAft>
                <a:spcPct val="0"/>
              </a:spcAft>
              <a:defRPr sz="5400">
                <a:solidFill>
                  <a:schemeClr val="tx2"/>
                </a:solidFill>
                <a:latin typeface="Book Antiqua" charset="0"/>
                <a:ea typeface="ＭＳ Ｐゴシック" charset="0"/>
                <a:cs typeface="ＭＳ Ｐゴシック" charset="0"/>
              </a:defRPr>
            </a:lvl2pPr>
            <a:lvl3pPr algn="ctr" rtl="0" eaLnBrk="1" fontAlgn="base" hangingPunct="1">
              <a:spcBef>
                <a:spcPct val="0"/>
              </a:spcBef>
              <a:spcAft>
                <a:spcPct val="0"/>
              </a:spcAft>
              <a:defRPr sz="5400">
                <a:solidFill>
                  <a:schemeClr val="tx2"/>
                </a:solidFill>
                <a:latin typeface="Book Antiqua" charset="0"/>
                <a:ea typeface="ＭＳ Ｐゴシック" charset="0"/>
                <a:cs typeface="ＭＳ Ｐゴシック" charset="0"/>
              </a:defRPr>
            </a:lvl3pPr>
            <a:lvl4pPr algn="ctr" rtl="0" eaLnBrk="1" fontAlgn="base" hangingPunct="1">
              <a:spcBef>
                <a:spcPct val="0"/>
              </a:spcBef>
              <a:spcAft>
                <a:spcPct val="0"/>
              </a:spcAft>
              <a:defRPr sz="5400">
                <a:solidFill>
                  <a:schemeClr val="tx2"/>
                </a:solidFill>
                <a:latin typeface="Book Antiqua" charset="0"/>
                <a:ea typeface="ＭＳ Ｐゴシック" charset="0"/>
                <a:cs typeface="ＭＳ Ｐゴシック" charset="0"/>
              </a:defRPr>
            </a:lvl4pPr>
            <a:lvl5pPr algn="ctr" rtl="0" eaLnBrk="1" fontAlgn="base" hangingPunct="1">
              <a:spcBef>
                <a:spcPct val="0"/>
              </a:spcBef>
              <a:spcAft>
                <a:spcPct val="0"/>
              </a:spcAft>
              <a:defRPr sz="5400">
                <a:solidFill>
                  <a:schemeClr val="tx2"/>
                </a:solidFill>
                <a:latin typeface="Book Antiqua" charset="0"/>
                <a:ea typeface="ＭＳ Ｐゴシック" charset="0"/>
                <a:cs typeface="ＭＳ Ｐゴシック" charset="0"/>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400" dirty="0">
                <a:solidFill>
                  <a:srgbClr val="002060"/>
                </a:solidFill>
                <a:latin typeface="Times New Roman" panose="02020603050405020304" pitchFamily="18" charset="0"/>
                <a:cs typeface="Times New Roman" panose="02020603050405020304" pitchFamily="18" charset="0"/>
              </a:rPr>
              <a:t>CRISP-DM</a:t>
            </a:r>
          </a:p>
        </p:txBody>
      </p:sp>
      <p:pic>
        <p:nvPicPr>
          <p:cNvPr id="2" name="Picture 1">
            <a:extLst>
              <a:ext uri="{FF2B5EF4-FFF2-40B4-BE49-F238E27FC236}">
                <a16:creationId xmlns:a16="http://schemas.microsoft.com/office/drawing/2014/main" id="{AB68417C-0F25-48A1-A90D-A142A1216B84}"/>
              </a:ext>
            </a:extLst>
          </p:cNvPr>
          <p:cNvPicPr>
            <a:picLocks noChangeAspect="1"/>
          </p:cNvPicPr>
          <p:nvPr/>
        </p:nvPicPr>
        <p:blipFill>
          <a:blip r:embed="rId2"/>
          <a:stretch>
            <a:fillRect/>
          </a:stretch>
        </p:blipFill>
        <p:spPr>
          <a:xfrm>
            <a:off x="2286000" y="914400"/>
            <a:ext cx="4919662" cy="4919662"/>
          </a:xfrm>
          <a:prstGeom prst="rect">
            <a:avLst/>
          </a:prstGeom>
        </p:spPr>
      </p:pic>
      <p:sp>
        <p:nvSpPr>
          <p:cNvPr id="3" name="TextBox 2">
            <a:extLst>
              <a:ext uri="{FF2B5EF4-FFF2-40B4-BE49-F238E27FC236}">
                <a16:creationId xmlns:a16="http://schemas.microsoft.com/office/drawing/2014/main" id="{AB4A9A3A-B194-43D8-ABA9-22DA28868546}"/>
              </a:ext>
            </a:extLst>
          </p:cNvPr>
          <p:cNvSpPr txBox="1"/>
          <p:nvPr/>
        </p:nvSpPr>
        <p:spPr>
          <a:xfrm>
            <a:off x="7172324" y="5382399"/>
            <a:ext cx="1828800" cy="553998"/>
          </a:xfrm>
          <a:prstGeom prst="rect">
            <a:avLst/>
          </a:prstGeom>
          <a:noFill/>
        </p:spPr>
        <p:txBody>
          <a:bodyPr wrap="square" rtlCol="0">
            <a:spAutoFit/>
          </a:bodyPr>
          <a:lstStyle/>
          <a:p>
            <a:r>
              <a:rPr lang="en-US" sz="1000" dirty="0">
                <a:hlinkClick r:id="rId3"/>
              </a:rPr>
              <a:t>https://www.researchgate.net/figure/CRISP-DM-process-model_fig3_261307514</a:t>
            </a:r>
            <a:endParaRPr lang="en-US" sz="1000" dirty="0"/>
          </a:p>
        </p:txBody>
      </p:sp>
    </p:spTree>
    <p:extLst>
      <p:ext uri="{BB962C8B-B14F-4D97-AF65-F5344CB8AC3E}">
        <p14:creationId xmlns:p14="http://schemas.microsoft.com/office/powerpoint/2010/main" val="2793840618"/>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GW_Photography_Campus_0">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Hardcover">
      <a:majorFont>
        <a:latin typeface="Book Antiqua"/>
        <a:ea typeface=""/>
        <a:cs typeface=""/>
        <a:font script="Grek" typeface="Times New Roman"/>
        <a:font script="Cyrl" typeface="Times New Roman"/>
        <a:font script="Jpan" typeface="HGS明朝E"/>
        <a:font script="Hang" typeface="궁서"/>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Book Antiqua"/>
        <a:ea typeface=""/>
        <a:cs typeface=""/>
        <a:font script="Grek" typeface="Times New Roman"/>
        <a:font script="Cyrl" typeface="Times New Roman"/>
        <a:font script="Jpan" typeface="HGS明朝E"/>
        <a:font script="Hang" typeface="돋움"/>
        <a:font script="Hans" typeface="宋体"/>
        <a:font script="Hant" typeface="新細明體"/>
        <a:font script="Arab" typeface="Times New Roman"/>
        <a:font script="Hebr" typeface="David"/>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Hardcover">
      <a:fillStyleLst>
        <a:solidFill>
          <a:schemeClr val="phClr"/>
        </a:solidFill>
        <a:solidFill>
          <a:schemeClr val="phClr">
            <a:tint val="68000"/>
            <a:shade val="94000"/>
            <a:satMod val="300000"/>
            <a:lumMod val="110000"/>
          </a:schemeClr>
        </a:solidFill>
        <a:gradFill rotWithShape="1">
          <a:gsLst>
            <a:gs pos="0">
              <a:schemeClr val="phClr">
                <a:tint val="94000"/>
                <a:satMod val="180000"/>
                <a:lumMod val="98000"/>
              </a:schemeClr>
            </a:gs>
            <a:gs pos="100000">
              <a:schemeClr val="phClr">
                <a:satMod val="130000"/>
              </a:schemeClr>
            </a:gs>
          </a:gsLst>
          <a:lin ang="5160000" scaled="0"/>
        </a:gradFill>
      </a:fillStyleLst>
      <a:lnStyleLst>
        <a:ln w="12700" cap="flat" cmpd="sng" algn="ctr">
          <a:solidFill>
            <a:schemeClr val="phClr">
              <a:shade val="90000"/>
              <a:lumMod val="90000"/>
            </a:schemeClr>
          </a:solidFill>
          <a:prstDash val="solid"/>
        </a:ln>
        <a:ln w="19050" cap="flat" cmpd="sng" algn="ctr">
          <a:solidFill>
            <a:schemeClr val="phClr">
              <a:shade val="75000"/>
              <a:lumMod val="90000"/>
            </a:schemeClr>
          </a:solidFill>
          <a:prstDash val="solid"/>
        </a:ln>
        <a:ln w="25400" cap="flat" cmpd="sng" algn="ctr">
          <a:solidFill>
            <a:schemeClr val="phClr"/>
          </a:solidFill>
          <a:prstDash val="solid"/>
        </a:ln>
      </a:lnStyleLst>
      <a:effectStyleLst>
        <a:effectStyle>
          <a:effectLst>
            <a:outerShdw blurRad="38100" dist="12700" dir="5400000" rotWithShape="0">
              <a:srgbClr val="000000">
                <a:alpha val="15000"/>
              </a:srgbClr>
            </a:outerShdw>
          </a:effectLst>
        </a:effectStyle>
        <a:effectStyle>
          <a:effectLst>
            <a:outerShdw blurRad="50800" dist="25400" dir="5400000" rotWithShape="0">
              <a:srgbClr val="000000">
                <a:alpha val="46000"/>
              </a:srgbClr>
            </a:outerShdw>
          </a:effectLst>
        </a:effectStyle>
        <a:effectStyle>
          <a:effectLst>
            <a:outerShdw blurRad="50800" dist="25400" dir="5400000" rotWithShape="0">
              <a:srgbClr val="000000">
                <a:alpha val="48000"/>
              </a:srgbClr>
            </a:outerShdw>
          </a:effectLst>
          <a:scene3d>
            <a:camera prst="orthographicFront">
              <a:rot lat="0" lon="0" rev="0"/>
            </a:camera>
            <a:lightRig rig="threePt" dir="tl">
              <a:rot lat="0" lon="0" rev="2400000"/>
            </a:lightRig>
          </a:scene3d>
          <a:sp3d>
            <a:bevelT w="25400" h="25400"/>
          </a:sp3d>
        </a:effectStyle>
      </a:effectStyleLst>
      <a:bgFillStyleLst>
        <a:solidFill>
          <a:schemeClr val="phClr">
            <a:tint val="96000"/>
            <a:lumMod val="110000"/>
          </a:schemeClr>
        </a:solidFill>
        <a:blipFill rotWithShape="1">
          <a:blip xmlns:r="http://schemas.openxmlformats.org/officeDocument/2006/relationships" r:embed="rId1">
            <a:duotone>
              <a:schemeClr val="phClr">
                <a:tint val="93000"/>
                <a:shade val="20000"/>
              </a:schemeClr>
              <a:schemeClr val="phClr">
                <a:tint val="90000"/>
                <a:shade val="85000"/>
                <a:satMod val="115000"/>
              </a:schemeClr>
            </a:duotone>
          </a:blip>
          <a:tile tx="0" ty="0" sx="60000" sy="60000" flip="none" algn="tl"/>
        </a:blipFill>
        <a:blipFill rotWithShape="1">
          <a:blip xmlns:r="http://schemas.openxmlformats.org/officeDocument/2006/relationships" r:embed="rId2">
            <a:duotone>
              <a:schemeClr val="phClr">
                <a:shade val="50000"/>
                <a:satMod val="340000"/>
                <a:lumMod val="40000"/>
              </a:schemeClr>
              <a:schemeClr val="phClr">
                <a:tint val="92000"/>
                <a:shade val="94000"/>
                <a:hueMod val="110000"/>
                <a:satMod val="236000"/>
                <a:lumMod val="120000"/>
              </a:schemeClr>
            </a:duotone>
          </a:blip>
          <a:stretch/>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Grek" typeface=""/>
        <a:font script="Cyrl" typeface=""/>
        <a:font script="Jpan" typeface="ＭＳ Ｐゴシック"/>
        <a:font script="Hang" typeface="맑은 고딕"/>
        <a:font script="Hans" typeface="宋体"/>
        <a:font script="Hant" typeface="微軟正黑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majorFont>
      <a:minorFont>
        <a:latin typeface="Calibri"/>
        <a:ea typeface=""/>
        <a:cs typeface=""/>
        <a:font script="Grek" typeface=""/>
        <a:font script="Cyrl"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minorFont>
    </a:fontScheme>
    <a:fmtScheme name="Office">
      <a:fillStyleLst>
        <a:solidFill>
          <a:schemeClr val="phClr"/>
        </a:solidFill>
        <a:gradFill rotWithShape="1">
          <a:gsLst>
            <a:gs pos="0">
              <a:schemeClr val="phClr">
                <a:tint val="50000"/>
                <a:shade val="98000"/>
                <a:satMod val="300000"/>
              </a:schemeClr>
            </a:gs>
            <a:gs pos="25000">
              <a:schemeClr val="phClr">
                <a:tint val="37000"/>
                <a:shade val="98000"/>
                <a:satMod val="300000"/>
              </a:schemeClr>
            </a:gs>
            <a:gs pos="100000">
              <a:schemeClr val="phClr">
                <a:tint val="5000"/>
                <a:satMod val="350000"/>
              </a:schemeClr>
            </a:gs>
          </a:gsLst>
          <a:lin ang="16200000" scaled="1"/>
        </a:gradFill>
        <a:gradFill rotWithShape="1">
          <a:gsLst>
            <a:gs pos="0">
              <a:schemeClr val="phClr">
                <a:shade val="75000"/>
                <a:satMod val="160000"/>
              </a:schemeClr>
            </a:gs>
            <a:gs pos="62000">
              <a:schemeClr val="phClr">
                <a:satMod val="125000"/>
              </a:schemeClr>
            </a:gs>
            <a:gs pos="100000">
              <a:schemeClr val="phClr">
                <a:tint val="80000"/>
                <a:satMod val="140000"/>
              </a:schemeClr>
            </a:gs>
          </a:gsLst>
          <a:lin ang="16200000" scaled="0"/>
        </a:gradFill>
      </a:fillStyleLst>
      <a:lnStyleLst>
        <a:ln w="6350" cap="rnd" cmpd="sng" algn="ctr">
          <a:solidFill>
            <a:schemeClr val="phClr"/>
          </a:solidFill>
          <a:prstDash val="solid"/>
        </a:ln>
        <a:ln w="25400" cap="rnd" cmpd="sng" algn="ctr">
          <a:solidFill>
            <a:schemeClr val="phClr"/>
          </a:solidFill>
          <a:prstDash val="solid"/>
        </a:ln>
        <a:ln w="34925" cap="rnd" cmpd="sng" algn="ctr">
          <a:solidFill>
            <a:schemeClr val="phClr"/>
          </a:solidFill>
          <a:prstDash val="solid"/>
        </a:ln>
      </a:lnStyleLst>
      <a:effectStyleLst>
        <a:effectStyle>
          <a:effectLst>
            <a:outerShdw blurRad="63500" dist="25400" dir="5400000">
              <a:srgbClr val="000000">
                <a:alpha val="43137"/>
              </a:srgbClr>
            </a:outerShdw>
          </a:effectLst>
        </a:effectStyle>
        <a:effectStyle>
          <a:effectLst>
            <a:outerShdw blurRad="50800" dist="38100" dir="5400000">
              <a:srgbClr val="000000">
                <a:alpha val="45882"/>
              </a:srgbClr>
            </a:outerShdw>
          </a:effectLst>
          <a:scene3d>
            <a:camera prst="orthographicFront" fov="0">
              <a:rot lat="0" lon="0" rev="0"/>
            </a:camera>
            <a:lightRig rig="contrasting" dir="t">
              <a:rot lat="0" lon="0" rev="16500000"/>
            </a:lightRig>
          </a:scene3d>
          <a:sp3d contourW="12700" prstMaterial="powder">
            <a:bevelT h="50800"/>
            <a:contourClr>
              <a:schemeClr val="phClr"/>
            </a:contourClr>
          </a:sp3d>
        </a:effectStyle>
        <a:effectStyle>
          <a:effectLst>
            <a:reflection blurRad="12700" stA="25000" endPos="28000" dist="38100" dir="5400000" sy="-100000"/>
          </a:effectLst>
          <a:scene3d>
            <a:camera prst="orthographicFront" fov="0">
              <a:rot lat="0" lon="0" rev="0"/>
            </a:camera>
            <a:lightRig rig="threePt" dir="t">
              <a:rot lat="0" lon="0" rev="0"/>
            </a:lightRig>
          </a:scene3d>
          <a:sp3d>
            <a:bevelT w="139700" h="38100"/>
            <a:contourClr>
              <a:schemeClr val="phClr"/>
            </a:contourClr>
          </a:sp3d>
        </a:effectStyle>
      </a:effectStyleLst>
      <a:bgFillStyleLst>
        <a:solidFill>
          <a:schemeClr val="phClr"/>
        </a:solidFill>
        <a:gradFill rotWithShape="1">
          <a:gsLst>
            <a:gs pos="0">
              <a:schemeClr val="phClr">
                <a:shade val="75000"/>
                <a:satMod val="250000"/>
              </a:schemeClr>
            </a:gs>
            <a:gs pos="20000">
              <a:schemeClr val="phClr">
                <a:shade val="85000"/>
                <a:satMod val="175000"/>
              </a:schemeClr>
            </a:gs>
            <a:gs pos="100000">
              <a:schemeClr val="phClr">
                <a:tint val="70000"/>
                <a:satMod val="175000"/>
              </a:schemeClr>
            </a:gs>
          </a:gsLst>
          <a:lin ang="16200000" scaled="1"/>
        </a:gradFill>
        <a:gradFill rotWithShape="1">
          <a:gsLst>
            <a:gs pos="0">
              <a:schemeClr val="phClr">
                <a:shade val="50000"/>
                <a:satMod val="145000"/>
              </a:schemeClr>
            </a:gs>
            <a:gs pos="30000">
              <a:schemeClr val="phClr">
                <a:shade val="65000"/>
                <a:satMod val="155000"/>
              </a:schemeClr>
            </a:gs>
            <a:gs pos="100000">
              <a:schemeClr val="phClr">
                <a:tint val="60000"/>
                <a:satMod val="170000"/>
              </a:schemeClr>
            </a:gs>
          </a:gsLst>
          <a:lin ang="16200000" scaled="1"/>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Grek" typeface=""/>
        <a:font script="Cyrl" typeface=""/>
        <a:font script="Jpan" typeface="ＭＳ Ｐゴシック"/>
        <a:font script="Hang" typeface="맑은 고딕"/>
        <a:font script="Hans" typeface="宋体"/>
        <a:font script="Hant" typeface="微軟正黑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majorFont>
      <a:minorFont>
        <a:latin typeface="Calibri"/>
        <a:ea typeface=""/>
        <a:cs typeface=""/>
        <a:font script="Grek" typeface=""/>
        <a:font script="Cyrl"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minorFont>
    </a:fontScheme>
    <a:fmtScheme name="Office">
      <a:fillStyleLst>
        <a:solidFill>
          <a:schemeClr val="phClr"/>
        </a:solidFill>
        <a:gradFill rotWithShape="1">
          <a:gsLst>
            <a:gs pos="0">
              <a:schemeClr val="phClr">
                <a:tint val="50000"/>
                <a:shade val="98000"/>
                <a:satMod val="300000"/>
              </a:schemeClr>
            </a:gs>
            <a:gs pos="25000">
              <a:schemeClr val="phClr">
                <a:tint val="37000"/>
                <a:shade val="98000"/>
                <a:satMod val="300000"/>
              </a:schemeClr>
            </a:gs>
            <a:gs pos="100000">
              <a:schemeClr val="phClr">
                <a:tint val="5000"/>
                <a:satMod val="350000"/>
              </a:schemeClr>
            </a:gs>
          </a:gsLst>
          <a:lin ang="16200000" scaled="1"/>
        </a:gradFill>
        <a:gradFill rotWithShape="1">
          <a:gsLst>
            <a:gs pos="0">
              <a:schemeClr val="phClr">
                <a:shade val="75000"/>
                <a:satMod val="160000"/>
              </a:schemeClr>
            </a:gs>
            <a:gs pos="62000">
              <a:schemeClr val="phClr">
                <a:satMod val="125000"/>
              </a:schemeClr>
            </a:gs>
            <a:gs pos="100000">
              <a:schemeClr val="phClr">
                <a:tint val="80000"/>
                <a:satMod val="140000"/>
              </a:schemeClr>
            </a:gs>
          </a:gsLst>
          <a:lin ang="16200000" scaled="0"/>
        </a:gradFill>
      </a:fillStyleLst>
      <a:lnStyleLst>
        <a:ln w="6350" cap="rnd" cmpd="sng" algn="ctr">
          <a:solidFill>
            <a:schemeClr val="phClr"/>
          </a:solidFill>
          <a:prstDash val="solid"/>
        </a:ln>
        <a:ln w="25400" cap="rnd" cmpd="sng" algn="ctr">
          <a:solidFill>
            <a:schemeClr val="phClr"/>
          </a:solidFill>
          <a:prstDash val="solid"/>
        </a:ln>
        <a:ln w="34925" cap="rnd" cmpd="sng" algn="ctr">
          <a:solidFill>
            <a:schemeClr val="phClr"/>
          </a:solidFill>
          <a:prstDash val="solid"/>
        </a:ln>
      </a:lnStyleLst>
      <a:effectStyleLst>
        <a:effectStyle>
          <a:effectLst>
            <a:outerShdw blurRad="63500" dist="25400" dir="5400000">
              <a:srgbClr val="000000">
                <a:alpha val="43137"/>
              </a:srgbClr>
            </a:outerShdw>
          </a:effectLst>
        </a:effectStyle>
        <a:effectStyle>
          <a:effectLst>
            <a:outerShdw blurRad="50800" dist="38100" dir="5400000">
              <a:srgbClr val="000000">
                <a:alpha val="45882"/>
              </a:srgbClr>
            </a:outerShdw>
          </a:effectLst>
          <a:scene3d>
            <a:camera prst="orthographicFront" fov="0">
              <a:rot lat="0" lon="0" rev="0"/>
            </a:camera>
            <a:lightRig rig="contrasting" dir="t">
              <a:rot lat="0" lon="0" rev="16500000"/>
            </a:lightRig>
          </a:scene3d>
          <a:sp3d contourW="12700" prstMaterial="powder">
            <a:bevelT h="50800"/>
            <a:contourClr>
              <a:schemeClr val="phClr"/>
            </a:contourClr>
          </a:sp3d>
        </a:effectStyle>
        <a:effectStyle>
          <a:effectLst>
            <a:reflection blurRad="12700" stA="25000" endPos="28000" dist="38100" dir="5400000" sy="-100000"/>
          </a:effectLst>
          <a:scene3d>
            <a:camera prst="orthographicFront" fov="0">
              <a:rot lat="0" lon="0" rev="0"/>
            </a:camera>
            <a:lightRig rig="threePt" dir="t">
              <a:rot lat="0" lon="0" rev="0"/>
            </a:lightRig>
          </a:scene3d>
          <a:sp3d>
            <a:bevelT w="139700" h="38100"/>
            <a:contourClr>
              <a:schemeClr val="phClr"/>
            </a:contourClr>
          </a:sp3d>
        </a:effectStyle>
      </a:effectStyleLst>
      <a:bgFillStyleLst>
        <a:solidFill>
          <a:schemeClr val="phClr"/>
        </a:solidFill>
        <a:gradFill rotWithShape="1">
          <a:gsLst>
            <a:gs pos="0">
              <a:schemeClr val="phClr">
                <a:shade val="75000"/>
                <a:satMod val="250000"/>
              </a:schemeClr>
            </a:gs>
            <a:gs pos="20000">
              <a:schemeClr val="phClr">
                <a:shade val="85000"/>
                <a:satMod val="175000"/>
              </a:schemeClr>
            </a:gs>
            <a:gs pos="100000">
              <a:schemeClr val="phClr">
                <a:tint val="70000"/>
                <a:satMod val="175000"/>
              </a:schemeClr>
            </a:gs>
          </a:gsLst>
          <a:lin ang="16200000" scaled="1"/>
        </a:gradFill>
        <a:gradFill rotWithShape="1">
          <a:gsLst>
            <a:gs pos="0">
              <a:schemeClr val="phClr">
                <a:shade val="50000"/>
                <a:satMod val="145000"/>
              </a:schemeClr>
            </a:gs>
            <a:gs pos="30000">
              <a:schemeClr val="phClr">
                <a:shade val="65000"/>
                <a:satMod val="155000"/>
              </a:schemeClr>
            </a:gs>
            <a:gs pos="100000">
              <a:schemeClr val="phClr">
                <a:tint val="60000"/>
                <a:satMod val="170000"/>
              </a:schemeClr>
            </a:gs>
          </a:gsLst>
          <a:lin ang="16200000" scaled="1"/>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845CBBF65F9F714BA6B7672F506B2B6E" ma:contentTypeVersion="0" ma:contentTypeDescription="Create a new document." ma:contentTypeScope="" ma:versionID="f9a81982263cf5f09a0f3f49044eb688">
  <xsd:schema xmlns:xsd="http://www.w3.org/2001/XMLSchema" xmlns:xs="http://www.w3.org/2001/XMLSchema" xmlns:p="http://schemas.microsoft.com/office/2006/metadata/properties" targetNamespace="http://schemas.microsoft.com/office/2006/metadata/properties" ma:root="true" ma:fieldsID="43c307ddd8356acff2b962ac28706ca9">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E1C1B9A-B966-46DC-B2D8-0A69EF16142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7DED896D-4F34-4924-85C5-31CFF61C77F8}">
  <ds:schemaRefs>
    <ds:schemaRef ds:uri="http://schemas.microsoft.com/office/2006/metadata/properties"/>
    <ds:schemaRef ds:uri="http://purl.org/dc/elements/1.1/"/>
    <ds:schemaRef ds:uri="http://schemas.microsoft.com/office/2006/documentManagement/types"/>
    <ds:schemaRef ds:uri="http://schemas.openxmlformats.org/package/2006/metadata/core-properties"/>
    <ds:schemaRef ds:uri="http://purl.org/dc/terms/"/>
    <ds:schemaRef ds:uri="http://schemas.microsoft.com/office/infopath/2007/PartnerControls"/>
    <ds:schemaRef ds:uri="http://www.w3.org/XML/1998/namespace"/>
    <ds:schemaRef ds:uri="http://purl.org/dc/dcmitype/"/>
  </ds:schemaRefs>
</ds:datastoreItem>
</file>

<file path=customXml/itemProps3.xml><?xml version="1.0" encoding="utf-8"?>
<ds:datastoreItem xmlns:ds="http://schemas.openxmlformats.org/officeDocument/2006/customXml" ds:itemID="{44CBAEA3-3540-4410-A42C-164733B5C16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0</TotalTime>
  <Words>1125</Words>
  <Application>Microsoft Office PowerPoint</Application>
  <PresentationFormat>On-screen Show (4:3)</PresentationFormat>
  <Paragraphs>211</Paragraphs>
  <Slides>40</Slides>
  <Notes>7</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40</vt:i4>
      </vt:variant>
    </vt:vector>
  </HeadingPairs>
  <TitlesOfParts>
    <vt:vector size="50" baseType="lpstr">
      <vt:lpstr>Agency FB</vt:lpstr>
      <vt:lpstr>Algerian</vt:lpstr>
      <vt:lpstr>Arial</vt:lpstr>
      <vt:lpstr>Bernard MT Condensed</vt:lpstr>
      <vt:lpstr>Bodoni MT</vt:lpstr>
      <vt:lpstr>Book Antiqua</vt:lpstr>
      <vt:lpstr>Calibri</vt:lpstr>
      <vt:lpstr>Times New Roman</vt:lpstr>
      <vt:lpstr>Wingdings</vt:lpstr>
      <vt:lpstr>GW_Photography_Campus_0</vt:lpstr>
      <vt:lpstr>PowerPoint Presentation</vt:lpstr>
      <vt:lpstr>Lecture Links</vt:lpstr>
      <vt:lpstr>Outline</vt:lpstr>
      <vt:lpstr>Class Administration/Tech Stack</vt:lpstr>
      <vt:lpstr>Data Science Overview</vt:lpstr>
      <vt:lpstr>Data Science Overview</vt:lpstr>
      <vt:lpstr>Data Science Overview</vt:lpstr>
      <vt:lpstr>PowerPoint Presentation</vt:lpstr>
      <vt:lpstr>Data Science Overview</vt:lpstr>
      <vt:lpstr>PowerPoint Presentation</vt:lpstr>
      <vt:lpstr>Exercise: What you think? Get in Groups of Five   What about these makes sense, what doesn’t and what would you draw…  </vt:lpstr>
      <vt:lpstr>LIFECYCLE OF THE CLASS</vt:lpstr>
      <vt:lpstr>Epicycle of Data Science </vt:lpstr>
      <vt:lpstr>Data Science Overview</vt:lpstr>
      <vt:lpstr>Epicycle at Each Stage </vt:lpstr>
      <vt:lpstr>Research Practices Key to Question Definition/Expectations</vt:lpstr>
      <vt:lpstr>Research Techniques</vt:lpstr>
      <vt:lpstr>PowerPoint Presentation</vt:lpstr>
      <vt:lpstr>PowerPoint Presentation</vt:lpstr>
      <vt:lpstr>Week 2 - 9.02  </vt:lpstr>
      <vt:lpstr>Exercise</vt:lpstr>
      <vt:lpstr>Charter Review </vt:lpstr>
      <vt:lpstr>Landscape of Data Science</vt:lpstr>
      <vt:lpstr>Types of Data Scientists</vt:lpstr>
      <vt:lpstr>Types of Data Scientists </vt:lpstr>
      <vt:lpstr>PowerPoint Presentation</vt:lpstr>
      <vt:lpstr>PowerPoint Presentation</vt:lpstr>
      <vt:lpstr>Fields of Focus </vt:lpstr>
      <vt:lpstr>PowerPoint Presentation</vt:lpstr>
      <vt:lpstr>Data Science Overview</vt:lpstr>
      <vt:lpstr>Assignment</vt:lpstr>
      <vt:lpstr>Data Science Overview: Data Analytics (Science) Levels</vt:lpstr>
      <vt:lpstr>Project Management Documentation </vt:lpstr>
      <vt:lpstr>Week 2 - 9.04</vt:lpstr>
      <vt:lpstr>Problem Solving and Teamwork</vt:lpstr>
      <vt:lpstr>General Problem Solving Hints</vt:lpstr>
      <vt:lpstr>Specific Problem Solving Strategies</vt:lpstr>
      <vt:lpstr>The Four Questions Problem Solving</vt:lpstr>
      <vt:lpstr>Answer the Four Questions</vt:lpstr>
      <vt:lpstr>Now Solve the Problem</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2010-04-19T20:44:32Z</dcterms:created>
  <dcterms:modified xsi:type="dcterms:W3CDTF">2019-09-02T15:13:32Z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0x010100845CBBF65F9F714BA6B7672F506B2B6E</vt:lpwstr>
  </property>
</Properties>
</file>